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140"/>
  </p:notesMasterIdLst>
  <p:handoutMasterIdLst>
    <p:handoutMasterId r:id="rId141"/>
  </p:handoutMasterIdLst>
  <p:sldIdLst>
    <p:sldId id="41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2" r:id="rId122"/>
    <p:sldId id="393" r:id="rId123"/>
    <p:sldId id="394" r:id="rId124"/>
    <p:sldId id="395" r:id="rId125"/>
    <p:sldId id="396" r:id="rId126"/>
    <p:sldId id="397" r:id="rId127"/>
    <p:sldId id="398" r:id="rId128"/>
    <p:sldId id="399" r:id="rId129"/>
    <p:sldId id="400" r:id="rId130"/>
    <p:sldId id="401" r:id="rId131"/>
    <p:sldId id="402" r:id="rId132"/>
    <p:sldId id="403" r:id="rId133"/>
    <p:sldId id="405" r:id="rId134"/>
    <p:sldId id="406" r:id="rId135"/>
    <p:sldId id="407" r:id="rId136"/>
    <p:sldId id="408" r:id="rId137"/>
    <p:sldId id="409" r:id="rId138"/>
    <p:sldId id="410"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F2C6A-E52B-2741-AA2C-55FBC86F45A9}" v="12" dt="2020-12-10T17:27:28.34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7" autoAdjust="0"/>
    <p:restoredTop sz="71565" autoAdjust="0"/>
  </p:normalViewPr>
  <p:slideViewPr>
    <p:cSldViewPr snapToGrid="0">
      <p:cViewPr varScale="1">
        <p:scale>
          <a:sx n="90" d="100"/>
          <a:sy n="90" d="100"/>
        </p:scale>
        <p:origin x="2416" y="184"/>
      </p:cViewPr>
      <p:guideLst>
        <p:guide orient="horz" pos="930"/>
        <p:guide pos="574"/>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8CB17DBF-D64E-654D-96FB-E35F9E025AE4}"/>
    <pc:docChg chg="custSel addSld delSld modSld modMainMaster">
      <pc:chgData name="Kathryn Leeber" userId="15028f3c-0a13-4345-9369-dac953ae4f16" providerId="ADAL" clId="{8CB17DBF-D64E-654D-96FB-E35F9E025AE4}" dt="2020-10-08T16:15:20.222" v="18" actId="962"/>
      <pc:docMkLst>
        <pc:docMk/>
      </pc:docMkLst>
      <pc:sldChg chg="modSp del mod">
        <pc:chgData name="Kathryn Leeber" userId="15028f3c-0a13-4345-9369-dac953ae4f16" providerId="ADAL" clId="{8CB17DBF-D64E-654D-96FB-E35F9E025AE4}" dt="2020-10-06T20:16:16.958" v="11" actId="2696"/>
        <pc:sldMkLst>
          <pc:docMk/>
          <pc:sldMk cId="1732698309" sldId="258"/>
        </pc:sldMkLst>
        <pc:picChg chg="mod">
          <ac:chgData name="Kathryn Leeber" userId="15028f3c-0a13-4345-9369-dac953ae4f16" providerId="ADAL" clId="{8CB17DBF-D64E-654D-96FB-E35F9E025AE4}" dt="2020-10-06T20:15:58.030" v="6" actId="1076"/>
          <ac:picMkLst>
            <pc:docMk/>
            <pc:sldMk cId="1732698309" sldId="258"/>
            <ac:picMk id="5" creationId="{72745D91-033E-FE49-8C69-8A2627DA39F1}"/>
          </ac:picMkLst>
        </pc:picChg>
      </pc:sldChg>
      <pc:sldChg chg="add del">
        <pc:chgData name="Kathryn Leeber" userId="15028f3c-0a13-4345-9369-dac953ae4f16" providerId="ADAL" clId="{8CB17DBF-D64E-654D-96FB-E35F9E025AE4}" dt="2020-10-06T20:15:53.409" v="4"/>
        <pc:sldMkLst>
          <pc:docMk/>
          <pc:sldMk cId="1079793004" sldId="411"/>
        </pc:sldMkLst>
      </pc:sldChg>
      <pc:sldChg chg="addSp delSp modSp add mod">
        <pc:chgData name="Kathryn Leeber" userId="15028f3c-0a13-4345-9369-dac953ae4f16" providerId="ADAL" clId="{8CB17DBF-D64E-654D-96FB-E35F9E025AE4}" dt="2020-10-08T16:15:20.222" v="18" actId="962"/>
        <pc:sldMkLst>
          <pc:docMk/>
          <pc:sldMk cId="3383492216" sldId="411"/>
        </pc:sldMkLst>
        <pc:spChg chg="mod">
          <ac:chgData name="Kathryn Leeber" userId="15028f3c-0a13-4345-9369-dac953ae4f16" providerId="ADAL" clId="{8CB17DBF-D64E-654D-96FB-E35F9E025AE4}" dt="2020-10-06T20:16:06.818" v="9" actId="20577"/>
          <ac:spMkLst>
            <pc:docMk/>
            <pc:sldMk cId="3383492216" sldId="411"/>
            <ac:spMk id="15" creationId="{CF4F1586-DE6A-1A40-AEF4-23ADA41937E4}"/>
          </ac:spMkLst>
        </pc:spChg>
        <pc:spChg chg="mod">
          <ac:chgData name="Kathryn Leeber" userId="15028f3c-0a13-4345-9369-dac953ae4f16" providerId="ADAL" clId="{8CB17DBF-D64E-654D-96FB-E35F9E025AE4}" dt="2020-10-06T20:16:13.476" v="10" actId="207"/>
          <ac:spMkLst>
            <pc:docMk/>
            <pc:sldMk cId="3383492216" sldId="411"/>
            <ac:spMk id="19" creationId="{A58A35F8-EA88-094E-8EAD-88FE6A07C447}"/>
          </ac:spMkLst>
        </pc:spChg>
        <pc:picChg chg="add mod">
          <ac:chgData name="Kathryn Leeber" userId="15028f3c-0a13-4345-9369-dac953ae4f16" providerId="ADAL" clId="{8CB17DBF-D64E-654D-96FB-E35F9E025AE4}" dt="2020-10-08T16:15:20.222" v="18" actId="962"/>
          <ac:picMkLst>
            <pc:docMk/>
            <pc:sldMk cId="3383492216" sldId="411"/>
            <ac:picMk id="3" creationId="{C494FC47-3214-5041-B9D2-09058BCCF2CE}"/>
          </ac:picMkLst>
        </pc:picChg>
        <pc:picChg chg="del">
          <ac:chgData name="Kathryn Leeber" userId="15028f3c-0a13-4345-9369-dac953ae4f16" providerId="ADAL" clId="{8CB17DBF-D64E-654D-96FB-E35F9E025AE4}" dt="2020-10-08T16:15:06.568" v="12" actId="478"/>
          <ac:picMkLst>
            <pc:docMk/>
            <pc:sldMk cId="3383492216" sldId="411"/>
            <ac:picMk id="5" creationId="{72745D91-033E-FE49-8C69-8A2627DA39F1}"/>
          </ac:picMkLst>
        </pc:picChg>
      </pc:sldChg>
      <pc:sldChg chg="add del">
        <pc:chgData name="Kathryn Leeber" userId="15028f3c-0a13-4345-9369-dac953ae4f16" providerId="ADAL" clId="{8CB17DBF-D64E-654D-96FB-E35F9E025AE4}" dt="2020-10-06T20:15:51.754" v="2"/>
        <pc:sldMkLst>
          <pc:docMk/>
          <pc:sldMk cId="3989394852" sldId="411"/>
        </pc:sldMkLst>
      </pc:sldChg>
      <pc:sldMasterChg chg="modSp mod">
        <pc:chgData name="Kathryn Leeber" userId="15028f3c-0a13-4345-9369-dac953ae4f16" providerId="ADAL" clId="{8CB17DBF-D64E-654D-96FB-E35F9E025AE4}" dt="2020-09-24T18:03:15.089" v="0" actId="1076"/>
        <pc:sldMasterMkLst>
          <pc:docMk/>
          <pc:sldMasterMk cId="2871921020" sldId="2147483648"/>
        </pc:sldMasterMkLst>
        <pc:spChg chg="mod">
          <ac:chgData name="Kathryn Leeber" userId="15028f3c-0a13-4345-9369-dac953ae4f16" providerId="ADAL" clId="{8CB17DBF-D64E-654D-96FB-E35F9E025AE4}" dt="2020-09-24T18:03:15.089" v="0" actId="1076"/>
          <ac:spMkLst>
            <pc:docMk/>
            <pc:sldMasterMk cId="2871921020" sldId="2147483648"/>
            <ac:spMk id="7" creationId="{21F38BD8-3F75-CE4C-AFEF-0C6B45F77F8C}"/>
          </ac:spMkLst>
        </pc:spChg>
      </pc:sldMasterChg>
    </pc:docChg>
  </pc:docChgLst>
  <pc:docChgLst>
    <pc:chgData name="Kathryn Leeber" userId="15028f3c-0a13-4345-9369-dac953ae4f16" providerId="ADAL" clId="{634F2C6A-E52B-2741-AA2C-55FBC86F45A9}"/>
    <pc:docChg chg="custSel modSld modMainMaster">
      <pc:chgData name="Kathryn Leeber" userId="15028f3c-0a13-4345-9369-dac953ae4f16" providerId="ADAL" clId="{634F2C6A-E52B-2741-AA2C-55FBC86F45A9}" dt="2020-12-10T17:27:40.531" v="52" actId="2"/>
      <pc:docMkLst>
        <pc:docMk/>
      </pc:docMkLst>
      <pc:sldChg chg="modSp">
        <pc:chgData name="Kathryn Leeber" userId="15028f3c-0a13-4345-9369-dac953ae4f16" providerId="ADAL" clId="{634F2C6A-E52B-2741-AA2C-55FBC86F45A9}" dt="2020-12-10T16:39:37.022" v="4"/>
        <pc:sldMkLst>
          <pc:docMk/>
          <pc:sldMk cId="0" sldId="272"/>
        </pc:sldMkLst>
        <pc:spChg chg="mod">
          <ac:chgData name="Kathryn Leeber" userId="15028f3c-0a13-4345-9369-dac953ae4f16" providerId="ADAL" clId="{634F2C6A-E52B-2741-AA2C-55FBC86F45A9}" dt="2020-12-10T16:39:37.022" v="4"/>
          <ac:spMkLst>
            <pc:docMk/>
            <pc:sldMk cId="0" sldId="272"/>
            <ac:spMk id="2" creationId="{00000000-0000-0000-0000-000000000000}"/>
          </ac:spMkLst>
        </pc:spChg>
        <pc:spChg chg="mod">
          <ac:chgData name="Kathryn Leeber" userId="15028f3c-0a13-4345-9369-dac953ae4f16" providerId="ADAL" clId="{634F2C6A-E52B-2741-AA2C-55FBC86F45A9}" dt="2020-12-10T16:39:37.022" v="4"/>
          <ac:spMkLst>
            <pc:docMk/>
            <pc:sldMk cId="0" sldId="272"/>
            <ac:spMk id="5123" creationId="{00000000-0000-0000-0000-000000000000}"/>
          </ac:spMkLst>
        </pc:spChg>
      </pc:sldChg>
      <pc:sldChg chg="modSp">
        <pc:chgData name="Kathryn Leeber" userId="15028f3c-0a13-4345-9369-dac953ae4f16" providerId="ADAL" clId="{634F2C6A-E52B-2741-AA2C-55FBC86F45A9}" dt="2020-12-10T16:39:37.022" v="4"/>
        <pc:sldMkLst>
          <pc:docMk/>
          <pc:sldMk cId="0" sldId="273"/>
        </pc:sldMkLst>
        <pc:spChg chg="mod">
          <ac:chgData name="Kathryn Leeber" userId="15028f3c-0a13-4345-9369-dac953ae4f16" providerId="ADAL" clId="{634F2C6A-E52B-2741-AA2C-55FBC86F45A9}" dt="2020-12-10T16:39:37.022" v="4"/>
          <ac:spMkLst>
            <pc:docMk/>
            <pc:sldMk cId="0" sldId="273"/>
            <ac:spMk id="2" creationId="{00000000-0000-0000-0000-000000000000}"/>
          </ac:spMkLst>
        </pc:spChg>
        <pc:spChg chg="mod">
          <ac:chgData name="Kathryn Leeber" userId="15028f3c-0a13-4345-9369-dac953ae4f16" providerId="ADAL" clId="{634F2C6A-E52B-2741-AA2C-55FBC86F45A9}" dt="2020-12-10T16:39:37.022" v="4"/>
          <ac:spMkLst>
            <pc:docMk/>
            <pc:sldMk cId="0" sldId="273"/>
            <ac:spMk id="6147" creationId="{00000000-0000-0000-0000-000000000000}"/>
          </ac:spMkLst>
        </pc:spChg>
      </pc:sldChg>
      <pc:sldChg chg="modSp">
        <pc:chgData name="Kathryn Leeber" userId="15028f3c-0a13-4345-9369-dac953ae4f16" providerId="ADAL" clId="{634F2C6A-E52B-2741-AA2C-55FBC86F45A9}" dt="2020-12-10T16:39:37.022" v="4"/>
        <pc:sldMkLst>
          <pc:docMk/>
          <pc:sldMk cId="0" sldId="274"/>
        </pc:sldMkLst>
        <pc:spChg chg="mod">
          <ac:chgData name="Kathryn Leeber" userId="15028f3c-0a13-4345-9369-dac953ae4f16" providerId="ADAL" clId="{634F2C6A-E52B-2741-AA2C-55FBC86F45A9}" dt="2020-12-10T16:39:37.022" v="4"/>
          <ac:spMkLst>
            <pc:docMk/>
            <pc:sldMk cId="0" sldId="274"/>
            <ac:spMk id="2" creationId="{00000000-0000-0000-0000-000000000000}"/>
          </ac:spMkLst>
        </pc:spChg>
        <pc:spChg chg="mod">
          <ac:chgData name="Kathryn Leeber" userId="15028f3c-0a13-4345-9369-dac953ae4f16" providerId="ADAL" clId="{634F2C6A-E52B-2741-AA2C-55FBC86F45A9}" dt="2020-12-10T16:39:37.022" v="4"/>
          <ac:spMkLst>
            <pc:docMk/>
            <pc:sldMk cId="0" sldId="274"/>
            <ac:spMk id="7171" creationId="{00000000-0000-0000-0000-000000000000}"/>
          </ac:spMkLst>
        </pc:spChg>
      </pc:sldChg>
      <pc:sldChg chg="modSp">
        <pc:chgData name="Kathryn Leeber" userId="15028f3c-0a13-4345-9369-dac953ae4f16" providerId="ADAL" clId="{634F2C6A-E52B-2741-AA2C-55FBC86F45A9}" dt="2020-12-10T16:39:37.022" v="4"/>
        <pc:sldMkLst>
          <pc:docMk/>
          <pc:sldMk cId="0" sldId="275"/>
        </pc:sldMkLst>
        <pc:spChg chg="mod">
          <ac:chgData name="Kathryn Leeber" userId="15028f3c-0a13-4345-9369-dac953ae4f16" providerId="ADAL" clId="{634F2C6A-E52B-2741-AA2C-55FBC86F45A9}" dt="2020-12-10T16:39:37.022" v="4"/>
          <ac:spMkLst>
            <pc:docMk/>
            <pc:sldMk cId="0" sldId="275"/>
            <ac:spMk id="8194" creationId="{00000000-0000-0000-0000-000000000000}"/>
          </ac:spMkLst>
        </pc:spChg>
        <pc:spChg chg="mod">
          <ac:chgData name="Kathryn Leeber" userId="15028f3c-0a13-4345-9369-dac953ae4f16" providerId="ADAL" clId="{634F2C6A-E52B-2741-AA2C-55FBC86F45A9}" dt="2020-12-10T16:39:37.022" v="4"/>
          <ac:spMkLst>
            <pc:docMk/>
            <pc:sldMk cId="0" sldId="275"/>
            <ac:spMk id="8195" creationId="{00000000-0000-0000-0000-000000000000}"/>
          </ac:spMkLst>
        </pc:spChg>
      </pc:sldChg>
      <pc:sldChg chg="modSp">
        <pc:chgData name="Kathryn Leeber" userId="15028f3c-0a13-4345-9369-dac953ae4f16" providerId="ADAL" clId="{634F2C6A-E52B-2741-AA2C-55FBC86F45A9}" dt="2020-12-10T16:39:37.022" v="4"/>
        <pc:sldMkLst>
          <pc:docMk/>
          <pc:sldMk cId="0" sldId="276"/>
        </pc:sldMkLst>
        <pc:spChg chg="mod">
          <ac:chgData name="Kathryn Leeber" userId="15028f3c-0a13-4345-9369-dac953ae4f16" providerId="ADAL" clId="{634F2C6A-E52B-2741-AA2C-55FBC86F45A9}" dt="2020-12-10T16:39:37.022" v="4"/>
          <ac:spMkLst>
            <pc:docMk/>
            <pc:sldMk cId="0" sldId="276"/>
            <ac:spMk id="9218" creationId="{00000000-0000-0000-0000-000000000000}"/>
          </ac:spMkLst>
        </pc:spChg>
        <pc:spChg chg="mod">
          <ac:chgData name="Kathryn Leeber" userId="15028f3c-0a13-4345-9369-dac953ae4f16" providerId="ADAL" clId="{634F2C6A-E52B-2741-AA2C-55FBC86F45A9}" dt="2020-12-10T16:39:37.022" v="4"/>
          <ac:spMkLst>
            <pc:docMk/>
            <pc:sldMk cId="0" sldId="276"/>
            <ac:spMk id="9219" creationId="{00000000-0000-0000-0000-000000000000}"/>
          </ac:spMkLst>
        </pc:spChg>
      </pc:sldChg>
      <pc:sldChg chg="modSp">
        <pc:chgData name="Kathryn Leeber" userId="15028f3c-0a13-4345-9369-dac953ae4f16" providerId="ADAL" clId="{634F2C6A-E52B-2741-AA2C-55FBC86F45A9}" dt="2020-12-10T16:39:37.022" v="4"/>
        <pc:sldMkLst>
          <pc:docMk/>
          <pc:sldMk cId="0" sldId="277"/>
        </pc:sldMkLst>
        <pc:spChg chg="mod">
          <ac:chgData name="Kathryn Leeber" userId="15028f3c-0a13-4345-9369-dac953ae4f16" providerId="ADAL" clId="{634F2C6A-E52B-2741-AA2C-55FBC86F45A9}" dt="2020-12-10T16:39:37.022" v="4"/>
          <ac:spMkLst>
            <pc:docMk/>
            <pc:sldMk cId="0" sldId="277"/>
            <ac:spMk id="10242" creationId="{00000000-0000-0000-0000-000000000000}"/>
          </ac:spMkLst>
        </pc:spChg>
        <pc:spChg chg="mod">
          <ac:chgData name="Kathryn Leeber" userId="15028f3c-0a13-4345-9369-dac953ae4f16" providerId="ADAL" clId="{634F2C6A-E52B-2741-AA2C-55FBC86F45A9}" dt="2020-12-10T16:39:37.022" v="4"/>
          <ac:spMkLst>
            <pc:docMk/>
            <pc:sldMk cId="0" sldId="277"/>
            <ac:spMk id="10243" creationId="{00000000-0000-0000-0000-000000000000}"/>
          </ac:spMkLst>
        </pc:spChg>
      </pc:sldChg>
      <pc:sldChg chg="modSp">
        <pc:chgData name="Kathryn Leeber" userId="15028f3c-0a13-4345-9369-dac953ae4f16" providerId="ADAL" clId="{634F2C6A-E52B-2741-AA2C-55FBC86F45A9}" dt="2020-12-10T16:39:37.022" v="4"/>
        <pc:sldMkLst>
          <pc:docMk/>
          <pc:sldMk cId="0" sldId="278"/>
        </pc:sldMkLst>
        <pc:spChg chg="mod">
          <ac:chgData name="Kathryn Leeber" userId="15028f3c-0a13-4345-9369-dac953ae4f16" providerId="ADAL" clId="{634F2C6A-E52B-2741-AA2C-55FBC86F45A9}" dt="2020-12-10T16:39:37.022" v="4"/>
          <ac:spMkLst>
            <pc:docMk/>
            <pc:sldMk cId="0" sldId="278"/>
            <ac:spMk id="11267" creationId="{00000000-0000-0000-0000-000000000000}"/>
          </ac:spMkLst>
        </pc:spChg>
      </pc:sldChg>
      <pc:sldChg chg="modSp">
        <pc:chgData name="Kathryn Leeber" userId="15028f3c-0a13-4345-9369-dac953ae4f16" providerId="ADAL" clId="{634F2C6A-E52B-2741-AA2C-55FBC86F45A9}" dt="2020-12-10T16:39:37.022" v="4"/>
        <pc:sldMkLst>
          <pc:docMk/>
          <pc:sldMk cId="1865848834" sldId="279"/>
        </pc:sldMkLst>
        <pc:spChg chg="mod">
          <ac:chgData name="Kathryn Leeber" userId="15028f3c-0a13-4345-9369-dac953ae4f16" providerId="ADAL" clId="{634F2C6A-E52B-2741-AA2C-55FBC86F45A9}" dt="2020-12-10T16:39:37.022" v="4"/>
          <ac:spMkLst>
            <pc:docMk/>
            <pc:sldMk cId="1865848834" sldId="279"/>
            <ac:spMk id="2" creationId="{5274C591-08DB-4CDA-894F-45DA76501D6A}"/>
          </ac:spMkLst>
        </pc:spChg>
        <pc:spChg chg="mod">
          <ac:chgData name="Kathryn Leeber" userId="15028f3c-0a13-4345-9369-dac953ae4f16" providerId="ADAL" clId="{634F2C6A-E52B-2741-AA2C-55FBC86F45A9}" dt="2020-12-10T16:39:37.022" v="4"/>
          <ac:spMkLst>
            <pc:docMk/>
            <pc:sldMk cId="1865848834" sldId="279"/>
            <ac:spMk id="3" creationId="{3AE281C9-E51C-4EC5-9D36-21029C782FAF}"/>
          </ac:spMkLst>
        </pc:spChg>
      </pc:sldChg>
      <pc:sldChg chg="modSp">
        <pc:chgData name="Kathryn Leeber" userId="15028f3c-0a13-4345-9369-dac953ae4f16" providerId="ADAL" clId="{634F2C6A-E52B-2741-AA2C-55FBC86F45A9}" dt="2020-12-10T16:39:37.022" v="4"/>
        <pc:sldMkLst>
          <pc:docMk/>
          <pc:sldMk cId="0" sldId="280"/>
        </pc:sldMkLst>
        <pc:spChg chg="mod">
          <ac:chgData name="Kathryn Leeber" userId="15028f3c-0a13-4345-9369-dac953ae4f16" providerId="ADAL" clId="{634F2C6A-E52B-2741-AA2C-55FBC86F45A9}" dt="2020-12-10T16:39:37.022" v="4"/>
          <ac:spMkLst>
            <pc:docMk/>
            <pc:sldMk cId="0" sldId="280"/>
            <ac:spMk id="12290" creationId="{00000000-0000-0000-0000-000000000000}"/>
          </ac:spMkLst>
        </pc:spChg>
        <pc:spChg chg="mod">
          <ac:chgData name="Kathryn Leeber" userId="15028f3c-0a13-4345-9369-dac953ae4f16" providerId="ADAL" clId="{634F2C6A-E52B-2741-AA2C-55FBC86F45A9}" dt="2020-12-10T16:39:37.022" v="4"/>
          <ac:spMkLst>
            <pc:docMk/>
            <pc:sldMk cId="0" sldId="280"/>
            <ac:spMk id="12291" creationId="{00000000-0000-0000-0000-000000000000}"/>
          </ac:spMkLst>
        </pc:spChg>
      </pc:sldChg>
      <pc:sldChg chg="modSp">
        <pc:chgData name="Kathryn Leeber" userId="15028f3c-0a13-4345-9369-dac953ae4f16" providerId="ADAL" clId="{634F2C6A-E52B-2741-AA2C-55FBC86F45A9}" dt="2020-12-10T16:39:37.022" v="4"/>
        <pc:sldMkLst>
          <pc:docMk/>
          <pc:sldMk cId="0" sldId="281"/>
        </pc:sldMkLst>
        <pc:spChg chg="mod">
          <ac:chgData name="Kathryn Leeber" userId="15028f3c-0a13-4345-9369-dac953ae4f16" providerId="ADAL" clId="{634F2C6A-E52B-2741-AA2C-55FBC86F45A9}" dt="2020-12-10T16:39:37.022" v="4"/>
          <ac:spMkLst>
            <pc:docMk/>
            <pc:sldMk cId="0" sldId="281"/>
            <ac:spMk id="13314" creationId="{00000000-0000-0000-0000-000000000000}"/>
          </ac:spMkLst>
        </pc:spChg>
        <pc:spChg chg="mod">
          <ac:chgData name="Kathryn Leeber" userId="15028f3c-0a13-4345-9369-dac953ae4f16" providerId="ADAL" clId="{634F2C6A-E52B-2741-AA2C-55FBC86F45A9}" dt="2020-12-10T16:39:37.022" v="4"/>
          <ac:spMkLst>
            <pc:docMk/>
            <pc:sldMk cId="0" sldId="281"/>
            <ac:spMk id="13315" creationId="{00000000-0000-0000-0000-000000000000}"/>
          </ac:spMkLst>
        </pc:spChg>
      </pc:sldChg>
      <pc:sldChg chg="modSp">
        <pc:chgData name="Kathryn Leeber" userId="15028f3c-0a13-4345-9369-dac953ae4f16" providerId="ADAL" clId="{634F2C6A-E52B-2741-AA2C-55FBC86F45A9}" dt="2020-12-10T16:39:37.022" v="4"/>
        <pc:sldMkLst>
          <pc:docMk/>
          <pc:sldMk cId="0" sldId="282"/>
        </pc:sldMkLst>
        <pc:spChg chg="mod">
          <ac:chgData name="Kathryn Leeber" userId="15028f3c-0a13-4345-9369-dac953ae4f16" providerId="ADAL" clId="{634F2C6A-E52B-2741-AA2C-55FBC86F45A9}" dt="2020-12-10T16:39:37.022" v="4"/>
          <ac:spMkLst>
            <pc:docMk/>
            <pc:sldMk cId="0" sldId="282"/>
            <ac:spMk id="18434" creationId="{00000000-0000-0000-0000-000000000000}"/>
          </ac:spMkLst>
        </pc:spChg>
        <pc:spChg chg="mod">
          <ac:chgData name="Kathryn Leeber" userId="15028f3c-0a13-4345-9369-dac953ae4f16" providerId="ADAL" clId="{634F2C6A-E52B-2741-AA2C-55FBC86F45A9}" dt="2020-12-10T16:39:37.022" v="4"/>
          <ac:spMkLst>
            <pc:docMk/>
            <pc:sldMk cId="0" sldId="282"/>
            <ac:spMk id="18435" creationId="{00000000-0000-0000-0000-000000000000}"/>
          </ac:spMkLst>
        </pc:spChg>
      </pc:sldChg>
      <pc:sldChg chg="modSp">
        <pc:chgData name="Kathryn Leeber" userId="15028f3c-0a13-4345-9369-dac953ae4f16" providerId="ADAL" clId="{634F2C6A-E52B-2741-AA2C-55FBC86F45A9}" dt="2020-12-10T16:39:37.022" v="4"/>
        <pc:sldMkLst>
          <pc:docMk/>
          <pc:sldMk cId="0" sldId="283"/>
        </pc:sldMkLst>
        <pc:spChg chg="mod">
          <ac:chgData name="Kathryn Leeber" userId="15028f3c-0a13-4345-9369-dac953ae4f16" providerId="ADAL" clId="{634F2C6A-E52B-2741-AA2C-55FBC86F45A9}" dt="2020-12-10T16:39:37.022" v="4"/>
          <ac:spMkLst>
            <pc:docMk/>
            <pc:sldMk cId="0" sldId="283"/>
            <ac:spMk id="19459" creationId="{00000000-0000-0000-0000-000000000000}"/>
          </ac:spMkLst>
        </pc:spChg>
      </pc:sldChg>
      <pc:sldChg chg="modSp mod modNotesTx">
        <pc:chgData name="Kathryn Leeber" userId="15028f3c-0a13-4345-9369-dac953ae4f16" providerId="ADAL" clId="{634F2C6A-E52B-2741-AA2C-55FBC86F45A9}" dt="2020-12-10T17:27:37.937" v="49" actId="2"/>
        <pc:sldMkLst>
          <pc:docMk/>
          <pc:sldMk cId="0" sldId="284"/>
        </pc:sldMkLst>
        <pc:spChg chg="mod">
          <ac:chgData name="Kathryn Leeber" userId="15028f3c-0a13-4345-9369-dac953ae4f16" providerId="ADAL" clId="{634F2C6A-E52B-2741-AA2C-55FBC86F45A9}" dt="2020-12-10T16:40:26.402" v="38" actId="1076"/>
          <ac:spMkLst>
            <pc:docMk/>
            <pc:sldMk cId="0" sldId="284"/>
            <ac:spMk id="2" creationId="{00000000-0000-0000-0000-000000000000}"/>
          </ac:spMkLst>
        </pc:spChg>
        <pc:spChg chg="mod">
          <ac:chgData name="Kathryn Leeber" userId="15028f3c-0a13-4345-9369-dac953ae4f16" providerId="ADAL" clId="{634F2C6A-E52B-2741-AA2C-55FBC86F45A9}" dt="2020-12-10T16:40:26.402" v="38" actId="1076"/>
          <ac:spMkLst>
            <pc:docMk/>
            <pc:sldMk cId="0" sldId="284"/>
            <ac:spMk id="3" creationId="{00000000-0000-0000-0000-000000000000}"/>
          </ac:spMkLst>
        </pc:spChg>
        <pc:spChg chg="mod">
          <ac:chgData name="Kathryn Leeber" userId="15028f3c-0a13-4345-9369-dac953ae4f16" providerId="ADAL" clId="{634F2C6A-E52B-2741-AA2C-55FBC86F45A9}" dt="2020-12-10T16:39:37.022" v="4"/>
          <ac:spMkLst>
            <pc:docMk/>
            <pc:sldMk cId="0" sldId="284"/>
            <ac:spMk id="14338" creationId="{00000000-0000-0000-0000-000000000000}"/>
          </ac:spMkLst>
        </pc:spChg>
        <pc:spChg chg="mod">
          <ac:chgData name="Kathryn Leeber" userId="15028f3c-0a13-4345-9369-dac953ae4f16" providerId="ADAL" clId="{634F2C6A-E52B-2741-AA2C-55FBC86F45A9}" dt="2020-12-10T16:40:21.500" v="37" actId="1076"/>
          <ac:spMkLst>
            <pc:docMk/>
            <pc:sldMk cId="0" sldId="284"/>
            <ac:spMk id="14339" creationId="{00000000-0000-0000-0000-000000000000}"/>
          </ac:spMkLst>
        </pc:spChg>
        <pc:picChg chg="mod">
          <ac:chgData name="Kathryn Leeber" userId="15028f3c-0a13-4345-9369-dac953ae4f16" providerId="ADAL" clId="{634F2C6A-E52B-2741-AA2C-55FBC86F45A9}" dt="2020-12-10T16:40:15.723" v="35" actId="1076"/>
          <ac:picMkLst>
            <pc:docMk/>
            <pc:sldMk cId="0" sldId="284"/>
            <ac:picMk id="3074" creationId="{00000000-0000-0000-0000-000000000000}"/>
          </ac:picMkLst>
        </pc:picChg>
      </pc:sldChg>
      <pc:sldChg chg="modSp">
        <pc:chgData name="Kathryn Leeber" userId="15028f3c-0a13-4345-9369-dac953ae4f16" providerId="ADAL" clId="{634F2C6A-E52B-2741-AA2C-55FBC86F45A9}" dt="2020-12-10T16:39:37.022" v="4"/>
        <pc:sldMkLst>
          <pc:docMk/>
          <pc:sldMk cId="0" sldId="285"/>
        </pc:sldMkLst>
        <pc:spChg chg="mod">
          <ac:chgData name="Kathryn Leeber" userId="15028f3c-0a13-4345-9369-dac953ae4f16" providerId="ADAL" clId="{634F2C6A-E52B-2741-AA2C-55FBC86F45A9}" dt="2020-12-10T16:39:37.022" v="4"/>
          <ac:spMkLst>
            <pc:docMk/>
            <pc:sldMk cId="0" sldId="285"/>
            <ac:spMk id="15364" creationId="{00000000-0000-0000-0000-000000000000}"/>
          </ac:spMkLst>
        </pc:spChg>
      </pc:sldChg>
      <pc:sldChg chg="modSp">
        <pc:chgData name="Kathryn Leeber" userId="15028f3c-0a13-4345-9369-dac953ae4f16" providerId="ADAL" clId="{634F2C6A-E52B-2741-AA2C-55FBC86F45A9}" dt="2020-12-10T16:39:37.022" v="4"/>
        <pc:sldMkLst>
          <pc:docMk/>
          <pc:sldMk cId="0" sldId="286"/>
        </pc:sldMkLst>
        <pc:spChg chg="mod">
          <ac:chgData name="Kathryn Leeber" userId="15028f3c-0a13-4345-9369-dac953ae4f16" providerId="ADAL" clId="{634F2C6A-E52B-2741-AA2C-55FBC86F45A9}" dt="2020-12-10T16:39:37.022" v="4"/>
          <ac:spMkLst>
            <pc:docMk/>
            <pc:sldMk cId="0" sldId="286"/>
            <ac:spMk id="16386" creationId="{00000000-0000-0000-0000-000000000000}"/>
          </ac:spMkLst>
        </pc:spChg>
        <pc:spChg chg="mod">
          <ac:chgData name="Kathryn Leeber" userId="15028f3c-0a13-4345-9369-dac953ae4f16" providerId="ADAL" clId="{634F2C6A-E52B-2741-AA2C-55FBC86F45A9}" dt="2020-12-10T16:39:37.022" v="4"/>
          <ac:spMkLst>
            <pc:docMk/>
            <pc:sldMk cId="0" sldId="286"/>
            <ac:spMk id="16387" creationId="{00000000-0000-0000-0000-000000000000}"/>
          </ac:spMkLst>
        </pc:spChg>
      </pc:sldChg>
      <pc:sldChg chg="modSp">
        <pc:chgData name="Kathryn Leeber" userId="15028f3c-0a13-4345-9369-dac953ae4f16" providerId="ADAL" clId="{634F2C6A-E52B-2741-AA2C-55FBC86F45A9}" dt="2020-12-10T16:39:37.022" v="4"/>
        <pc:sldMkLst>
          <pc:docMk/>
          <pc:sldMk cId="0" sldId="287"/>
        </pc:sldMkLst>
        <pc:spChg chg="mod">
          <ac:chgData name="Kathryn Leeber" userId="15028f3c-0a13-4345-9369-dac953ae4f16" providerId="ADAL" clId="{634F2C6A-E52B-2741-AA2C-55FBC86F45A9}" dt="2020-12-10T16:39:37.022" v="4"/>
          <ac:spMkLst>
            <pc:docMk/>
            <pc:sldMk cId="0" sldId="287"/>
            <ac:spMk id="17410" creationId="{00000000-0000-0000-0000-000000000000}"/>
          </ac:spMkLst>
        </pc:spChg>
        <pc:spChg chg="mod">
          <ac:chgData name="Kathryn Leeber" userId="15028f3c-0a13-4345-9369-dac953ae4f16" providerId="ADAL" clId="{634F2C6A-E52B-2741-AA2C-55FBC86F45A9}" dt="2020-12-10T16:39:37.022" v="4"/>
          <ac:spMkLst>
            <pc:docMk/>
            <pc:sldMk cId="0" sldId="287"/>
            <ac:spMk id="17411" creationId="{00000000-0000-0000-0000-000000000000}"/>
          </ac:spMkLst>
        </pc:spChg>
      </pc:sldChg>
      <pc:sldChg chg="modSp">
        <pc:chgData name="Kathryn Leeber" userId="15028f3c-0a13-4345-9369-dac953ae4f16" providerId="ADAL" clId="{634F2C6A-E52B-2741-AA2C-55FBC86F45A9}" dt="2020-12-10T16:39:37.022" v="4"/>
        <pc:sldMkLst>
          <pc:docMk/>
          <pc:sldMk cId="0" sldId="288"/>
        </pc:sldMkLst>
        <pc:spChg chg="mod">
          <ac:chgData name="Kathryn Leeber" userId="15028f3c-0a13-4345-9369-dac953ae4f16" providerId="ADAL" clId="{634F2C6A-E52B-2741-AA2C-55FBC86F45A9}" dt="2020-12-10T16:39:37.022" v="4"/>
          <ac:spMkLst>
            <pc:docMk/>
            <pc:sldMk cId="0" sldId="288"/>
            <ac:spMk id="20482" creationId="{00000000-0000-0000-0000-000000000000}"/>
          </ac:spMkLst>
        </pc:spChg>
        <pc:spChg chg="mod">
          <ac:chgData name="Kathryn Leeber" userId="15028f3c-0a13-4345-9369-dac953ae4f16" providerId="ADAL" clId="{634F2C6A-E52B-2741-AA2C-55FBC86F45A9}" dt="2020-12-10T16:39:37.022" v="4"/>
          <ac:spMkLst>
            <pc:docMk/>
            <pc:sldMk cId="0" sldId="288"/>
            <ac:spMk id="20483" creationId="{00000000-0000-0000-0000-000000000000}"/>
          </ac:spMkLst>
        </pc:spChg>
      </pc:sldChg>
      <pc:sldChg chg="modSp mod">
        <pc:chgData name="Kathryn Leeber" userId="15028f3c-0a13-4345-9369-dac953ae4f16" providerId="ADAL" clId="{634F2C6A-E52B-2741-AA2C-55FBC86F45A9}" dt="2020-12-10T17:27:39.081" v="50" actId="2"/>
        <pc:sldMkLst>
          <pc:docMk/>
          <pc:sldMk cId="0" sldId="289"/>
        </pc:sldMkLst>
        <pc:spChg chg="mod">
          <ac:chgData name="Kathryn Leeber" userId="15028f3c-0a13-4345-9369-dac953ae4f16" providerId="ADAL" clId="{634F2C6A-E52B-2741-AA2C-55FBC86F45A9}" dt="2020-12-10T17:27:39.081" v="50" actId="2"/>
          <ac:spMkLst>
            <pc:docMk/>
            <pc:sldMk cId="0" sldId="289"/>
            <ac:spMk id="5" creationId="{00000000-0000-0000-0000-000000000000}"/>
          </ac:spMkLst>
        </pc:spChg>
        <pc:spChg chg="mod">
          <ac:chgData name="Kathryn Leeber" userId="15028f3c-0a13-4345-9369-dac953ae4f16" providerId="ADAL" clId="{634F2C6A-E52B-2741-AA2C-55FBC86F45A9}" dt="2020-12-10T16:39:37.022" v="4"/>
          <ac:spMkLst>
            <pc:docMk/>
            <pc:sldMk cId="0" sldId="289"/>
            <ac:spMk id="21506" creationId="{00000000-0000-0000-0000-000000000000}"/>
          </ac:spMkLst>
        </pc:spChg>
      </pc:sldChg>
      <pc:sldChg chg="modSp mod modNotesTx">
        <pc:chgData name="Kathryn Leeber" userId="15028f3c-0a13-4345-9369-dac953ae4f16" providerId="ADAL" clId="{634F2C6A-E52B-2741-AA2C-55FBC86F45A9}" dt="2020-12-10T17:27:40.531" v="52" actId="2"/>
        <pc:sldMkLst>
          <pc:docMk/>
          <pc:sldMk cId="0" sldId="290"/>
        </pc:sldMkLst>
        <pc:spChg chg="mod">
          <ac:chgData name="Kathryn Leeber" userId="15028f3c-0a13-4345-9369-dac953ae4f16" providerId="ADAL" clId="{634F2C6A-E52B-2741-AA2C-55FBC86F45A9}" dt="2020-12-10T17:27:39.804" v="51" actId="2"/>
          <ac:spMkLst>
            <pc:docMk/>
            <pc:sldMk cId="0" sldId="290"/>
            <ac:spMk id="2" creationId="{00000000-0000-0000-0000-000000000000}"/>
          </ac:spMkLst>
        </pc:spChg>
        <pc:spChg chg="mod">
          <ac:chgData name="Kathryn Leeber" userId="15028f3c-0a13-4345-9369-dac953ae4f16" providerId="ADAL" clId="{634F2C6A-E52B-2741-AA2C-55FBC86F45A9}" dt="2020-12-10T16:39:37.022" v="4"/>
          <ac:spMkLst>
            <pc:docMk/>
            <pc:sldMk cId="0" sldId="290"/>
            <ac:spMk id="22531" creationId="{00000000-0000-0000-0000-000000000000}"/>
          </ac:spMkLst>
        </pc:spChg>
      </pc:sldChg>
      <pc:sldChg chg="modSp">
        <pc:chgData name="Kathryn Leeber" userId="15028f3c-0a13-4345-9369-dac953ae4f16" providerId="ADAL" clId="{634F2C6A-E52B-2741-AA2C-55FBC86F45A9}" dt="2020-12-10T16:39:37.022" v="4"/>
        <pc:sldMkLst>
          <pc:docMk/>
          <pc:sldMk cId="0" sldId="291"/>
        </pc:sldMkLst>
        <pc:spChg chg="mod">
          <ac:chgData name="Kathryn Leeber" userId="15028f3c-0a13-4345-9369-dac953ae4f16" providerId="ADAL" clId="{634F2C6A-E52B-2741-AA2C-55FBC86F45A9}" dt="2020-12-10T16:39:37.022" v="4"/>
          <ac:spMkLst>
            <pc:docMk/>
            <pc:sldMk cId="0" sldId="291"/>
            <ac:spMk id="23555" creationId="{00000000-0000-0000-0000-000000000000}"/>
          </ac:spMkLst>
        </pc:spChg>
      </pc:sldChg>
      <pc:sldChg chg="modSp">
        <pc:chgData name="Kathryn Leeber" userId="15028f3c-0a13-4345-9369-dac953ae4f16" providerId="ADAL" clId="{634F2C6A-E52B-2741-AA2C-55FBC86F45A9}" dt="2020-12-10T16:39:37.022" v="4"/>
        <pc:sldMkLst>
          <pc:docMk/>
          <pc:sldMk cId="0" sldId="292"/>
        </pc:sldMkLst>
        <pc:spChg chg="mod">
          <ac:chgData name="Kathryn Leeber" userId="15028f3c-0a13-4345-9369-dac953ae4f16" providerId="ADAL" clId="{634F2C6A-E52B-2741-AA2C-55FBC86F45A9}" dt="2020-12-10T16:39:37.022" v="4"/>
          <ac:spMkLst>
            <pc:docMk/>
            <pc:sldMk cId="0" sldId="292"/>
            <ac:spMk id="24578" creationId="{00000000-0000-0000-0000-000000000000}"/>
          </ac:spMkLst>
        </pc:spChg>
        <pc:spChg chg="mod">
          <ac:chgData name="Kathryn Leeber" userId="15028f3c-0a13-4345-9369-dac953ae4f16" providerId="ADAL" clId="{634F2C6A-E52B-2741-AA2C-55FBC86F45A9}" dt="2020-12-10T16:39:37.022" v="4"/>
          <ac:spMkLst>
            <pc:docMk/>
            <pc:sldMk cId="0" sldId="292"/>
            <ac:spMk id="24579" creationId="{00000000-0000-0000-0000-000000000000}"/>
          </ac:spMkLst>
        </pc:spChg>
      </pc:sldChg>
      <pc:sldChg chg="modSp">
        <pc:chgData name="Kathryn Leeber" userId="15028f3c-0a13-4345-9369-dac953ae4f16" providerId="ADAL" clId="{634F2C6A-E52B-2741-AA2C-55FBC86F45A9}" dt="2020-12-10T16:39:37.022" v="4"/>
        <pc:sldMkLst>
          <pc:docMk/>
          <pc:sldMk cId="0" sldId="293"/>
        </pc:sldMkLst>
        <pc:spChg chg="mod">
          <ac:chgData name="Kathryn Leeber" userId="15028f3c-0a13-4345-9369-dac953ae4f16" providerId="ADAL" clId="{634F2C6A-E52B-2741-AA2C-55FBC86F45A9}" dt="2020-12-10T16:39:37.022" v="4"/>
          <ac:spMkLst>
            <pc:docMk/>
            <pc:sldMk cId="0" sldId="293"/>
            <ac:spMk id="25603" creationId="{00000000-0000-0000-0000-000000000000}"/>
          </ac:spMkLst>
        </pc:spChg>
      </pc:sldChg>
      <pc:sldChg chg="modSp">
        <pc:chgData name="Kathryn Leeber" userId="15028f3c-0a13-4345-9369-dac953ae4f16" providerId="ADAL" clId="{634F2C6A-E52B-2741-AA2C-55FBC86F45A9}" dt="2020-12-10T16:39:37.022" v="4"/>
        <pc:sldMkLst>
          <pc:docMk/>
          <pc:sldMk cId="0" sldId="294"/>
        </pc:sldMkLst>
        <pc:spChg chg="mod">
          <ac:chgData name="Kathryn Leeber" userId="15028f3c-0a13-4345-9369-dac953ae4f16" providerId="ADAL" clId="{634F2C6A-E52B-2741-AA2C-55FBC86F45A9}" dt="2020-12-10T16:39:37.022" v="4"/>
          <ac:spMkLst>
            <pc:docMk/>
            <pc:sldMk cId="0" sldId="294"/>
            <ac:spMk id="26626" creationId="{00000000-0000-0000-0000-000000000000}"/>
          </ac:spMkLst>
        </pc:spChg>
        <pc:spChg chg="mod">
          <ac:chgData name="Kathryn Leeber" userId="15028f3c-0a13-4345-9369-dac953ae4f16" providerId="ADAL" clId="{634F2C6A-E52B-2741-AA2C-55FBC86F45A9}" dt="2020-12-10T16:39:37.022" v="4"/>
          <ac:spMkLst>
            <pc:docMk/>
            <pc:sldMk cId="0" sldId="294"/>
            <ac:spMk id="26627" creationId="{00000000-0000-0000-0000-000000000000}"/>
          </ac:spMkLst>
        </pc:spChg>
      </pc:sldChg>
      <pc:sldChg chg="modSp">
        <pc:chgData name="Kathryn Leeber" userId="15028f3c-0a13-4345-9369-dac953ae4f16" providerId="ADAL" clId="{634F2C6A-E52B-2741-AA2C-55FBC86F45A9}" dt="2020-12-10T16:39:37.022" v="4"/>
        <pc:sldMkLst>
          <pc:docMk/>
          <pc:sldMk cId="0" sldId="295"/>
        </pc:sldMkLst>
        <pc:spChg chg="mod">
          <ac:chgData name="Kathryn Leeber" userId="15028f3c-0a13-4345-9369-dac953ae4f16" providerId="ADAL" clId="{634F2C6A-E52B-2741-AA2C-55FBC86F45A9}" dt="2020-12-10T16:39:37.022" v="4"/>
          <ac:spMkLst>
            <pc:docMk/>
            <pc:sldMk cId="0" sldId="295"/>
            <ac:spMk id="27650" creationId="{00000000-0000-0000-0000-000000000000}"/>
          </ac:spMkLst>
        </pc:spChg>
        <pc:spChg chg="mod">
          <ac:chgData name="Kathryn Leeber" userId="15028f3c-0a13-4345-9369-dac953ae4f16" providerId="ADAL" clId="{634F2C6A-E52B-2741-AA2C-55FBC86F45A9}" dt="2020-12-10T16:39:37.022" v="4"/>
          <ac:spMkLst>
            <pc:docMk/>
            <pc:sldMk cId="0" sldId="295"/>
            <ac:spMk id="27651" creationId="{00000000-0000-0000-0000-000000000000}"/>
          </ac:spMkLst>
        </pc:spChg>
      </pc:sldChg>
      <pc:sldChg chg="modSp">
        <pc:chgData name="Kathryn Leeber" userId="15028f3c-0a13-4345-9369-dac953ae4f16" providerId="ADAL" clId="{634F2C6A-E52B-2741-AA2C-55FBC86F45A9}" dt="2020-12-10T16:39:37.022" v="4"/>
        <pc:sldMkLst>
          <pc:docMk/>
          <pc:sldMk cId="0" sldId="296"/>
        </pc:sldMkLst>
        <pc:spChg chg="mod">
          <ac:chgData name="Kathryn Leeber" userId="15028f3c-0a13-4345-9369-dac953ae4f16" providerId="ADAL" clId="{634F2C6A-E52B-2741-AA2C-55FBC86F45A9}" dt="2020-12-10T16:39:37.022" v="4"/>
          <ac:spMkLst>
            <pc:docMk/>
            <pc:sldMk cId="0" sldId="296"/>
            <ac:spMk id="28674" creationId="{00000000-0000-0000-0000-000000000000}"/>
          </ac:spMkLst>
        </pc:spChg>
        <pc:spChg chg="mod">
          <ac:chgData name="Kathryn Leeber" userId="15028f3c-0a13-4345-9369-dac953ae4f16" providerId="ADAL" clId="{634F2C6A-E52B-2741-AA2C-55FBC86F45A9}" dt="2020-12-10T16:39:37.022" v="4"/>
          <ac:spMkLst>
            <pc:docMk/>
            <pc:sldMk cId="0" sldId="296"/>
            <ac:spMk id="28675" creationId="{00000000-0000-0000-0000-000000000000}"/>
          </ac:spMkLst>
        </pc:spChg>
      </pc:sldChg>
      <pc:sldChg chg="modSp">
        <pc:chgData name="Kathryn Leeber" userId="15028f3c-0a13-4345-9369-dac953ae4f16" providerId="ADAL" clId="{634F2C6A-E52B-2741-AA2C-55FBC86F45A9}" dt="2020-12-10T16:39:37.022" v="4"/>
        <pc:sldMkLst>
          <pc:docMk/>
          <pc:sldMk cId="0" sldId="297"/>
        </pc:sldMkLst>
        <pc:spChg chg="mod">
          <ac:chgData name="Kathryn Leeber" userId="15028f3c-0a13-4345-9369-dac953ae4f16" providerId="ADAL" clId="{634F2C6A-E52B-2741-AA2C-55FBC86F45A9}" dt="2020-12-10T16:39:37.022" v="4"/>
          <ac:spMkLst>
            <pc:docMk/>
            <pc:sldMk cId="0" sldId="297"/>
            <ac:spMk id="29699" creationId="{00000000-0000-0000-0000-000000000000}"/>
          </ac:spMkLst>
        </pc:spChg>
      </pc:sldChg>
      <pc:sldChg chg="modSp">
        <pc:chgData name="Kathryn Leeber" userId="15028f3c-0a13-4345-9369-dac953ae4f16" providerId="ADAL" clId="{634F2C6A-E52B-2741-AA2C-55FBC86F45A9}" dt="2020-12-10T16:39:37.022" v="4"/>
        <pc:sldMkLst>
          <pc:docMk/>
          <pc:sldMk cId="0" sldId="298"/>
        </pc:sldMkLst>
        <pc:spChg chg="mod">
          <ac:chgData name="Kathryn Leeber" userId="15028f3c-0a13-4345-9369-dac953ae4f16" providerId="ADAL" clId="{634F2C6A-E52B-2741-AA2C-55FBC86F45A9}" dt="2020-12-10T16:39:37.022" v="4"/>
          <ac:spMkLst>
            <pc:docMk/>
            <pc:sldMk cId="0" sldId="298"/>
            <ac:spMk id="2" creationId="{00000000-0000-0000-0000-000000000000}"/>
          </ac:spMkLst>
        </pc:spChg>
        <pc:spChg chg="mod">
          <ac:chgData name="Kathryn Leeber" userId="15028f3c-0a13-4345-9369-dac953ae4f16" providerId="ADAL" clId="{634F2C6A-E52B-2741-AA2C-55FBC86F45A9}" dt="2020-12-10T16:39:37.022" v="4"/>
          <ac:spMkLst>
            <pc:docMk/>
            <pc:sldMk cId="0" sldId="298"/>
            <ac:spMk id="30723" creationId="{00000000-0000-0000-0000-000000000000}"/>
          </ac:spMkLst>
        </pc:spChg>
      </pc:sldChg>
      <pc:sldChg chg="modSp">
        <pc:chgData name="Kathryn Leeber" userId="15028f3c-0a13-4345-9369-dac953ae4f16" providerId="ADAL" clId="{634F2C6A-E52B-2741-AA2C-55FBC86F45A9}" dt="2020-12-10T16:39:37.022" v="4"/>
        <pc:sldMkLst>
          <pc:docMk/>
          <pc:sldMk cId="0" sldId="299"/>
        </pc:sldMkLst>
        <pc:spChg chg="mod">
          <ac:chgData name="Kathryn Leeber" userId="15028f3c-0a13-4345-9369-dac953ae4f16" providerId="ADAL" clId="{634F2C6A-E52B-2741-AA2C-55FBC86F45A9}" dt="2020-12-10T16:39:37.022" v="4"/>
          <ac:spMkLst>
            <pc:docMk/>
            <pc:sldMk cId="0" sldId="299"/>
            <ac:spMk id="2" creationId="{00000000-0000-0000-0000-000000000000}"/>
          </ac:spMkLst>
        </pc:spChg>
        <pc:spChg chg="mod">
          <ac:chgData name="Kathryn Leeber" userId="15028f3c-0a13-4345-9369-dac953ae4f16" providerId="ADAL" clId="{634F2C6A-E52B-2741-AA2C-55FBC86F45A9}" dt="2020-12-10T16:39:37.022" v="4"/>
          <ac:spMkLst>
            <pc:docMk/>
            <pc:sldMk cId="0" sldId="299"/>
            <ac:spMk id="31747" creationId="{00000000-0000-0000-0000-000000000000}"/>
          </ac:spMkLst>
        </pc:spChg>
      </pc:sldChg>
      <pc:sldChg chg="modSp">
        <pc:chgData name="Kathryn Leeber" userId="15028f3c-0a13-4345-9369-dac953ae4f16" providerId="ADAL" clId="{634F2C6A-E52B-2741-AA2C-55FBC86F45A9}" dt="2020-12-10T16:39:37.022" v="4"/>
        <pc:sldMkLst>
          <pc:docMk/>
          <pc:sldMk cId="0" sldId="300"/>
        </pc:sldMkLst>
        <pc:spChg chg="mod">
          <ac:chgData name="Kathryn Leeber" userId="15028f3c-0a13-4345-9369-dac953ae4f16" providerId="ADAL" clId="{634F2C6A-E52B-2741-AA2C-55FBC86F45A9}" dt="2020-12-10T16:39:37.022" v="4"/>
          <ac:spMkLst>
            <pc:docMk/>
            <pc:sldMk cId="0" sldId="300"/>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01"/>
        </pc:sldMkLst>
        <pc:spChg chg="mod">
          <ac:chgData name="Kathryn Leeber" userId="15028f3c-0a13-4345-9369-dac953ae4f16" providerId="ADAL" clId="{634F2C6A-E52B-2741-AA2C-55FBC86F45A9}" dt="2020-12-10T16:39:37.022" v="4"/>
          <ac:spMkLst>
            <pc:docMk/>
            <pc:sldMk cId="0" sldId="301"/>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02"/>
        </pc:sldMkLst>
        <pc:spChg chg="mod">
          <ac:chgData name="Kathryn Leeber" userId="15028f3c-0a13-4345-9369-dac953ae4f16" providerId="ADAL" clId="{634F2C6A-E52B-2741-AA2C-55FBC86F45A9}" dt="2020-12-10T16:39:37.022" v="4"/>
          <ac:spMkLst>
            <pc:docMk/>
            <pc:sldMk cId="0" sldId="302"/>
            <ac:spMk id="2" creationId="{00000000-0000-0000-0000-000000000000}"/>
          </ac:spMkLst>
        </pc:spChg>
        <pc:spChg chg="mod">
          <ac:chgData name="Kathryn Leeber" userId="15028f3c-0a13-4345-9369-dac953ae4f16" providerId="ADAL" clId="{634F2C6A-E52B-2741-AA2C-55FBC86F45A9}" dt="2020-12-10T16:39:37.022" v="4"/>
          <ac:spMkLst>
            <pc:docMk/>
            <pc:sldMk cId="0" sldId="302"/>
            <ac:spMk id="34819" creationId="{00000000-0000-0000-0000-000000000000}"/>
          </ac:spMkLst>
        </pc:spChg>
      </pc:sldChg>
      <pc:sldChg chg="modSp">
        <pc:chgData name="Kathryn Leeber" userId="15028f3c-0a13-4345-9369-dac953ae4f16" providerId="ADAL" clId="{634F2C6A-E52B-2741-AA2C-55FBC86F45A9}" dt="2020-12-10T16:39:37.022" v="4"/>
        <pc:sldMkLst>
          <pc:docMk/>
          <pc:sldMk cId="0" sldId="303"/>
        </pc:sldMkLst>
        <pc:spChg chg="mod">
          <ac:chgData name="Kathryn Leeber" userId="15028f3c-0a13-4345-9369-dac953ae4f16" providerId="ADAL" clId="{634F2C6A-E52B-2741-AA2C-55FBC86F45A9}" dt="2020-12-10T16:39:37.022" v="4"/>
          <ac:spMkLst>
            <pc:docMk/>
            <pc:sldMk cId="0" sldId="303"/>
            <ac:spMk id="2" creationId="{00000000-0000-0000-0000-000000000000}"/>
          </ac:spMkLst>
        </pc:spChg>
        <pc:spChg chg="mod">
          <ac:chgData name="Kathryn Leeber" userId="15028f3c-0a13-4345-9369-dac953ae4f16" providerId="ADAL" clId="{634F2C6A-E52B-2741-AA2C-55FBC86F45A9}" dt="2020-12-10T16:39:37.022" v="4"/>
          <ac:spMkLst>
            <pc:docMk/>
            <pc:sldMk cId="0" sldId="303"/>
            <ac:spMk id="34819" creationId="{00000000-0000-0000-0000-000000000000}"/>
          </ac:spMkLst>
        </pc:spChg>
      </pc:sldChg>
      <pc:sldChg chg="modSp">
        <pc:chgData name="Kathryn Leeber" userId="15028f3c-0a13-4345-9369-dac953ae4f16" providerId="ADAL" clId="{634F2C6A-E52B-2741-AA2C-55FBC86F45A9}" dt="2020-12-10T16:39:37.022" v="4"/>
        <pc:sldMkLst>
          <pc:docMk/>
          <pc:sldMk cId="0" sldId="304"/>
        </pc:sldMkLst>
        <pc:spChg chg="mod">
          <ac:chgData name="Kathryn Leeber" userId="15028f3c-0a13-4345-9369-dac953ae4f16" providerId="ADAL" clId="{634F2C6A-E52B-2741-AA2C-55FBC86F45A9}" dt="2020-12-10T16:39:37.022" v="4"/>
          <ac:spMkLst>
            <pc:docMk/>
            <pc:sldMk cId="0" sldId="304"/>
            <ac:spMk id="2" creationId="{00000000-0000-0000-0000-000000000000}"/>
          </ac:spMkLst>
        </pc:spChg>
        <pc:spChg chg="mod">
          <ac:chgData name="Kathryn Leeber" userId="15028f3c-0a13-4345-9369-dac953ae4f16" providerId="ADAL" clId="{634F2C6A-E52B-2741-AA2C-55FBC86F45A9}" dt="2020-12-10T16:39:37.022" v="4"/>
          <ac:spMkLst>
            <pc:docMk/>
            <pc:sldMk cId="0" sldId="304"/>
            <ac:spMk id="34819" creationId="{00000000-0000-0000-0000-000000000000}"/>
          </ac:spMkLst>
        </pc:spChg>
      </pc:sldChg>
      <pc:sldChg chg="modSp">
        <pc:chgData name="Kathryn Leeber" userId="15028f3c-0a13-4345-9369-dac953ae4f16" providerId="ADAL" clId="{634F2C6A-E52B-2741-AA2C-55FBC86F45A9}" dt="2020-12-10T16:39:37.022" v="4"/>
        <pc:sldMkLst>
          <pc:docMk/>
          <pc:sldMk cId="0" sldId="305"/>
        </pc:sldMkLst>
        <pc:spChg chg="mod">
          <ac:chgData name="Kathryn Leeber" userId="15028f3c-0a13-4345-9369-dac953ae4f16" providerId="ADAL" clId="{634F2C6A-E52B-2741-AA2C-55FBC86F45A9}" dt="2020-12-10T16:39:37.022" v="4"/>
          <ac:spMkLst>
            <pc:docMk/>
            <pc:sldMk cId="0" sldId="305"/>
            <ac:spMk id="2" creationId="{00000000-0000-0000-0000-000000000000}"/>
          </ac:spMkLst>
        </pc:spChg>
        <pc:spChg chg="mod">
          <ac:chgData name="Kathryn Leeber" userId="15028f3c-0a13-4345-9369-dac953ae4f16" providerId="ADAL" clId="{634F2C6A-E52B-2741-AA2C-55FBC86F45A9}" dt="2020-12-10T16:39:37.022" v="4"/>
          <ac:spMkLst>
            <pc:docMk/>
            <pc:sldMk cId="0" sldId="305"/>
            <ac:spMk id="34819" creationId="{00000000-0000-0000-0000-000000000000}"/>
          </ac:spMkLst>
        </pc:spChg>
      </pc:sldChg>
      <pc:sldChg chg="modSp">
        <pc:chgData name="Kathryn Leeber" userId="15028f3c-0a13-4345-9369-dac953ae4f16" providerId="ADAL" clId="{634F2C6A-E52B-2741-AA2C-55FBC86F45A9}" dt="2020-12-10T16:39:37.022" v="4"/>
        <pc:sldMkLst>
          <pc:docMk/>
          <pc:sldMk cId="0" sldId="306"/>
        </pc:sldMkLst>
        <pc:spChg chg="mod">
          <ac:chgData name="Kathryn Leeber" userId="15028f3c-0a13-4345-9369-dac953ae4f16" providerId="ADAL" clId="{634F2C6A-E52B-2741-AA2C-55FBC86F45A9}" dt="2020-12-10T16:39:37.022" v="4"/>
          <ac:spMkLst>
            <pc:docMk/>
            <pc:sldMk cId="0" sldId="306"/>
            <ac:spMk id="2" creationId="{00000000-0000-0000-0000-000000000000}"/>
          </ac:spMkLst>
        </pc:spChg>
        <pc:spChg chg="mod">
          <ac:chgData name="Kathryn Leeber" userId="15028f3c-0a13-4345-9369-dac953ae4f16" providerId="ADAL" clId="{634F2C6A-E52B-2741-AA2C-55FBC86F45A9}" dt="2020-12-10T16:39:37.022" v="4"/>
          <ac:spMkLst>
            <pc:docMk/>
            <pc:sldMk cId="0" sldId="306"/>
            <ac:spMk id="38915" creationId="{00000000-0000-0000-0000-000000000000}"/>
          </ac:spMkLst>
        </pc:spChg>
      </pc:sldChg>
      <pc:sldChg chg="modSp">
        <pc:chgData name="Kathryn Leeber" userId="15028f3c-0a13-4345-9369-dac953ae4f16" providerId="ADAL" clId="{634F2C6A-E52B-2741-AA2C-55FBC86F45A9}" dt="2020-12-10T16:39:37.022" v="4"/>
        <pc:sldMkLst>
          <pc:docMk/>
          <pc:sldMk cId="0" sldId="307"/>
        </pc:sldMkLst>
        <pc:spChg chg="mod">
          <ac:chgData name="Kathryn Leeber" userId="15028f3c-0a13-4345-9369-dac953ae4f16" providerId="ADAL" clId="{634F2C6A-E52B-2741-AA2C-55FBC86F45A9}" dt="2020-12-10T16:39:37.022" v="4"/>
          <ac:spMkLst>
            <pc:docMk/>
            <pc:sldMk cId="0" sldId="307"/>
            <ac:spMk id="2" creationId="{00000000-0000-0000-0000-000000000000}"/>
          </ac:spMkLst>
        </pc:spChg>
        <pc:spChg chg="mod">
          <ac:chgData name="Kathryn Leeber" userId="15028f3c-0a13-4345-9369-dac953ae4f16" providerId="ADAL" clId="{634F2C6A-E52B-2741-AA2C-55FBC86F45A9}" dt="2020-12-10T16:39:37.022" v="4"/>
          <ac:spMkLst>
            <pc:docMk/>
            <pc:sldMk cId="0" sldId="307"/>
            <ac:spMk id="39939" creationId="{00000000-0000-0000-0000-000000000000}"/>
          </ac:spMkLst>
        </pc:spChg>
      </pc:sldChg>
      <pc:sldChg chg="modSp">
        <pc:chgData name="Kathryn Leeber" userId="15028f3c-0a13-4345-9369-dac953ae4f16" providerId="ADAL" clId="{634F2C6A-E52B-2741-AA2C-55FBC86F45A9}" dt="2020-12-10T16:39:37.022" v="4"/>
        <pc:sldMkLst>
          <pc:docMk/>
          <pc:sldMk cId="0" sldId="308"/>
        </pc:sldMkLst>
        <pc:spChg chg="mod">
          <ac:chgData name="Kathryn Leeber" userId="15028f3c-0a13-4345-9369-dac953ae4f16" providerId="ADAL" clId="{634F2C6A-E52B-2741-AA2C-55FBC86F45A9}" dt="2020-12-10T16:39:37.022" v="4"/>
          <ac:spMkLst>
            <pc:docMk/>
            <pc:sldMk cId="0" sldId="308"/>
            <ac:spMk id="2" creationId="{00000000-0000-0000-0000-000000000000}"/>
          </ac:spMkLst>
        </pc:spChg>
        <pc:spChg chg="mod">
          <ac:chgData name="Kathryn Leeber" userId="15028f3c-0a13-4345-9369-dac953ae4f16" providerId="ADAL" clId="{634F2C6A-E52B-2741-AA2C-55FBC86F45A9}" dt="2020-12-10T16:39:37.022" v="4"/>
          <ac:spMkLst>
            <pc:docMk/>
            <pc:sldMk cId="0" sldId="308"/>
            <ac:spMk id="40963" creationId="{00000000-0000-0000-0000-000000000000}"/>
          </ac:spMkLst>
        </pc:spChg>
      </pc:sldChg>
      <pc:sldChg chg="delSp modSp mod">
        <pc:chgData name="Kathryn Leeber" userId="15028f3c-0a13-4345-9369-dac953ae4f16" providerId="ADAL" clId="{634F2C6A-E52B-2741-AA2C-55FBC86F45A9}" dt="2020-12-10T16:41:12.811" v="40" actId="478"/>
        <pc:sldMkLst>
          <pc:docMk/>
          <pc:sldMk cId="0" sldId="309"/>
        </pc:sldMkLst>
        <pc:spChg chg="mod">
          <ac:chgData name="Kathryn Leeber" userId="15028f3c-0a13-4345-9369-dac953ae4f16" providerId="ADAL" clId="{634F2C6A-E52B-2741-AA2C-55FBC86F45A9}" dt="2020-12-10T16:39:37.022" v="4"/>
          <ac:spMkLst>
            <pc:docMk/>
            <pc:sldMk cId="0" sldId="309"/>
            <ac:spMk id="2" creationId="{00000000-0000-0000-0000-000000000000}"/>
          </ac:spMkLst>
        </pc:spChg>
        <pc:spChg chg="del">
          <ac:chgData name="Kathryn Leeber" userId="15028f3c-0a13-4345-9369-dac953ae4f16" providerId="ADAL" clId="{634F2C6A-E52B-2741-AA2C-55FBC86F45A9}" dt="2020-12-10T16:41:12.811" v="40" actId="478"/>
          <ac:spMkLst>
            <pc:docMk/>
            <pc:sldMk cId="0" sldId="309"/>
            <ac:spMk id="5" creationId="{00000000-0000-0000-0000-000000000000}"/>
          </ac:spMkLst>
        </pc:spChg>
        <pc:picChg chg="mod">
          <ac:chgData name="Kathryn Leeber" userId="15028f3c-0a13-4345-9369-dac953ae4f16" providerId="ADAL" clId="{634F2C6A-E52B-2741-AA2C-55FBC86F45A9}" dt="2020-12-10T16:41:08.442" v="39" actId="1076"/>
          <ac:picMkLst>
            <pc:docMk/>
            <pc:sldMk cId="0" sldId="309"/>
            <ac:picMk id="13314" creationId="{00000000-0000-0000-0000-000000000000}"/>
          </ac:picMkLst>
        </pc:picChg>
      </pc:sldChg>
      <pc:sldChg chg="modSp">
        <pc:chgData name="Kathryn Leeber" userId="15028f3c-0a13-4345-9369-dac953ae4f16" providerId="ADAL" clId="{634F2C6A-E52B-2741-AA2C-55FBC86F45A9}" dt="2020-12-10T16:39:37.022" v="4"/>
        <pc:sldMkLst>
          <pc:docMk/>
          <pc:sldMk cId="0" sldId="310"/>
        </pc:sldMkLst>
        <pc:spChg chg="mod">
          <ac:chgData name="Kathryn Leeber" userId="15028f3c-0a13-4345-9369-dac953ae4f16" providerId="ADAL" clId="{634F2C6A-E52B-2741-AA2C-55FBC86F45A9}" dt="2020-12-10T16:39:37.022" v="4"/>
          <ac:spMkLst>
            <pc:docMk/>
            <pc:sldMk cId="0" sldId="310"/>
            <ac:spMk id="43010" creationId="{00000000-0000-0000-0000-000000000000}"/>
          </ac:spMkLst>
        </pc:spChg>
        <pc:spChg chg="mod">
          <ac:chgData name="Kathryn Leeber" userId="15028f3c-0a13-4345-9369-dac953ae4f16" providerId="ADAL" clId="{634F2C6A-E52B-2741-AA2C-55FBC86F45A9}" dt="2020-12-10T16:39:37.022" v="4"/>
          <ac:spMkLst>
            <pc:docMk/>
            <pc:sldMk cId="0" sldId="310"/>
            <ac:spMk id="43011" creationId="{00000000-0000-0000-0000-000000000000}"/>
          </ac:spMkLst>
        </pc:spChg>
      </pc:sldChg>
      <pc:sldChg chg="modSp">
        <pc:chgData name="Kathryn Leeber" userId="15028f3c-0a13-4345-9369-dac953ae4f16" providerId="ADAL" clId="{634F2C6A-E52B-2741-AA2C-55FBC86F45A9}" dt="2020-12-10T16:39:37.022" v="4"/>
        <pc:sldMkLst>
          <pc:docMk/>
          <pc:sldMk cId="2988697921" sldId="311"/>
        </pc:sldMkLst>
        <pc:spChg chg="mod">
          <ac:chgData name="Kathryn Leeber" userId="15028f3c-0a13-4345-9369-dac953ae4f16" providerId="ADAL" clId="{634F2C6A-E52B-2741-AA2C-55FBC86F45A9}" dt="2020-12-10T16:39:37.022" v="4"/>
          <ac:spMkLst>
            <pc:docMk/>
            <pc:sldMk cId="2988697921" sldId="311"/>
            <ac:spMk id="2" creationId="{9112AC08-CA81-4DE8-BDA1-46EDCF89CA65}"/>
          </ac:spMkLst>
        </pc:spChg>
        <pc:spChg chg="mod">
          <ac:chgData name="Kathryn Leeber" userId="15028f3c-0a13-4345-9369-dac953ae4f16" providerId="ADAL" clId="{634F2C6A-E52B-2741-AA2C-55FBC86F45A9}" dt="2020-12-10T16:39:37.022" v="4"/>
          <ac:spMkLst>
            <pc:docMk/>
            <pc:sldMk cId="2988697921" sldId="311"/>
            <ac:spMk id="3" creationId="{8E84020B-98E3-41E6-9960-5C1A15F356F9}"/>
          </ac:spMkLst>
        </pc:spChg>
      </pc:sldChg>
      <pc:sldChg chg="modSp">
        <pc:chgData name="Kathryn Leeber" userId="15028f3c-0a13-4345-9369-dac953ae4f16" providerId="ADAL" clId="{634F2C6A-E52B-2741-AA2C-55FBC86F45A9}" dt="2020-12-10T16:39:37.022" v="4"/>
        <pc:sldMkLst>
          <pc:docMk/>
          <pc:sldMk cId="2980245048" sldId="312"/>
        </pc:sldMkLst>
        <pc:spChg chg="mod">
          <ac:chgData name="Kathryn Leeber" userId="15028f3c-0a13-4345-9369-dac953ae4f16" providerId="ADAL" clId="{634F2C6A-E52B-2741-AA2C-55FBC86F45A9}" dt="2020-12-10T16:39:37.022" v="4"/>
          <ac:spMkLst>
            <pc:docMk/>
            <pc:sldMk cId="2980245048" sldId="312"/>
            <ac:spMk id="2" creationId="{FE1D9562-33A5-418E-8B4F-0BCD66EF6127}"/>
          </ac:spMkLst>
        </pc:spChg>
        <pc:spChg chg="mod">
          <ac:chgData name="Kathryn Leeber" userId="15028f3c-0a13-4345-9369-dac953ae4f16" providerId="ADAL" clId="{634F2C6A-E52B-2741-AA2C-55FBC86F45A9}" dt="2020-12-10T16:39:37.022" v="4"/>
          <ac:spMkLst>
            <pc:docMk/>
            <pc:sldMk cId="2980245048" sldId="312"/>
            <ac:spMk id="3" creationId="{50C2A212-48F1-480A-9DD8-C9857BCB345A}"/>
          </ac:spMkLst>
        </pc:spChg>
      </pc:sldChg>
      <pc:sldChg chg="modSp">
        <pc:chgData name="Kathryn Leeber" userId="15028f3c-0a13-4345-9369-dac953ae4f16" providerId="ADAL" clId="{634F2C6A-E52B-2741-AA2C-55FBC86F45A9}" dt="2020-12-10T16:39:37.022" v="4"/>
        <pc:sldMkLst>
          <pc:docMk/>
          <pc:sldMk cId="0" sldId="313"/>
        </pc:sldMkLst>
        <pc:spChg chg="mod">
          <ac:chgData name="Kathryn Leeber" userId="15028f3c-0a13-4345-9369-dac953ae4f16" providerId="ADAL" clId="{634F2C6A-E52B-2741-AA2C-55FBC86F45A9}" dt="2020-12-10T16:39:37.022" v="4"/>
          <ac:spMkLst>
            <pc:docMk/>
            <pc:sldMk cId="0" sldId="313"/>
            <ac:spMk id="2" creationId="{00000000-0000-0000-0000-000000000000}"/>
          </ac:spMkLst>
        </pc:spChg>
        <pc:spChg chg="mod">
          <ac:chgData name="Kathryn Leeber" userId="15028f3c-0a13-4345-9369-dac953ae4f16" providerId="ADAL" clId="{634F2C6A-E52B-2741-AA2C-55FBC86F45A9}" dt="2020-12-10T16:39:37.022" v="4"/>
          <ac:spMkLst>
            <pc:docMk/>
            <pc:sldMk cId="0" sldId="313"/>
            <ac:spMk id="43011" creationId="{00000000-0000-0000-0000-000000000000}"/>
          </ac:spMkLst>
        </pc:spChg>
      </pc:sldChg>
      <pc:sldChg chg="modSp">
        <pc:chgData name="Kathryn Leeber" userId="15028f3c-0a13-4345-9369-dac953ae4f16" providerId="ADAL" clId="{634F2C6A-E52B-2741-AA2C-55FBC86F45A9}" dt="2020-12-10T16:39:37.022" v="4"/>
        <pc:sldMkLst>
          <pc:docMk/>
          <pc:sldMk cId="0" sldId="314"/>
        </pc:sldMkLst>
        <pc:spChg chg="mod">
          <ac:chgData name="Kathryn Leeber" userId="15028f3c-0a13-4345-9369-dac953ae4f16" providerId="ADAL" clId="{634F2C6A-E52B-2741-AA2C-55FBC86F45A9}" dt="2020-12-10T16:39:37.022" v="4"/>
          <ac:spMkLst>
            <pc:docMk/>
            <pc:sldMk cId="0" sldId="314"/>
            <ac:spMk id="2" creationId="{00000000-0000-0000-0000-000000000000}"/>
          </ac:spMkLst>
        </pc:spChg>
        <pc:spChg chg="mod">
          <ac:chgData name="Kathryn Leeber" userId="15028f3c-0a13-4345-9369-dac953ae4f16" providerId="ADAL" clId="{634F2C6A-E52B-2741-AA2C-55FBC86F45A9}" dt="2020-12-10T16:39:37.022" v="4"/>
          <ac:spMkLst>
            <pc:docMk/>
            <pc:sldMk cId="0" sldId="314"/>
            <ac:spMk id="55299" creationId="{00000000-0000-0000-0000-000000000000}"/>
          </ac:spMkLst>
        </pc:spChg>
      </pc:sldChg>
      <pc:sldChg chg="modSp">
        <pc:chgData name="Kathryn Leeber" userId="15028f3c-0a13-4345-9369-dac953ae4f16" providerId="ADAL" clId="{634F2C6A-E52B-2741-AA2C-55FBC86F45A9}" dt="2020-12-10T16:39:37.022" v="4"/>
        <pc:sldMkLst>
          <pc:docMk/>
          <pc:sldMk cId="3563721114" sldId="315"/>
        </pc:sldMkLst>
        <pc:spChg chg="mod">
          <ac:chgData name="Kathryn Leeber" userId="15028f3c-0a13-4345-9369-dac953ae4f16" providerId="ADAL" clId="{634F2C6A-E52B-2741-AA2C-55FBC86F45A9}" dt="2020-12-10T16:39:37.022" v="4"/>
          <ac:spMkLst>
            <pc:docMk/>
            <pc:sldMk cId="3563721114" sldId="315"/>
            <ac:spMk id="2" creationId="{00000000-0000-0000-0000-000000000000}"/>
          </ac:spMkLst>
        </pc:spChg>
        <pc:spChg chg="mod">
          <ac:chgData name="Kathryn Leeber" userId="15028f3c-0a13-4345-9369-dac953ae4f16" providerId="ADAL" clId="{634F2C6A-E52B-2741-AA2C-55FBC86F45A9}" dt="2020-12-10T16:39:37.022" v="4"/>
          <ac:spMkLst>
            <pc:docMk/>
            <pc:sldMk cId="3563721114" sldId="315"/>
            <ac:spMk id="55299" creationId="{00000000-0000-0000-0000-000000000000}"/>
          </ac:spMkLst>
        </pc:spChg>
      </pc:sldChg>
      <pc:sldChg chg="modSp">
        <pc:chgData name="Kathryn Leeber" userId="15028f3c-0a13-4345-9369-dac953ae4f16" providerId="ADAL" clId="{634F2C6A-E52B-2741-AA2C-55FBC86F45A9}" dt="2020-12-10T16:39:37.022" v="4"/>
        <pc:sldMkLst>
          <pc:docMk/>
          <pc:sldMk cId="0" sldId="316"/>
        </pc:sldMkLst>
        <pc:spChg chg="mod">
          <ac:chgData name="Kathryn Leeber" userId="15028f3c-0a13-4345-9369-dac953ae4f16" providerId="ADAL" clId="{634F2C6A-E52B-2741-AA2C-55FBC86F45A9}" dt="2020-12-10T16:39:37.022" v="4"/>
          <ac:spMkLst>
            <pc:docMk/>
            <pc:sldMk cId="0" sldId="316"/>
            <ac:spMk id="2" creationId="{00000000-0000-0000-0000-000000000000}"/>
          </ac:spMkLst>
        </pc:spChg>
        <pc:spChg chg="mod">
          <ac:chgData name="Kathryn Leeber" userId="15028f3c-0a13-4345-9369-dac953ae4f16" providerId="ADAL" clId="{634F2C6A-E52B-2741-AA2C-55FBC86F45A9}" dt="2020-12-10T16:39:37.022" v="4"/>
          <ac:spMkLst>
            <pc:docMk/>
            <pc:sldMk cId="0" sldId="316"/>
            <ac:spMk id="46083" creationId="{00000000-0000-0000-0000-000000000000}"/>
          </ac:spMkLst>
        </pc:spChg>
      </pc:sldChg>
      <pc:sldChg chg="modSp">
        <pc:chgData name="Kathryn Leeber" userId="15028f3c-0a13-4345-9369-dac953ae4f16" providerId="ADAL" clId="{634F2C6A-E52B-2741-AA2C-55FBC86F45A9}" dt="2020-12-10T16:39:37.022" v="4"/>
        <pc:sldMkLst>
          <pc:docMk/>
          <pc:sldMk cId="0" sldId="317"/>
        </pc:sldMkLst>
        <pc:spChg chg="mod">
          <ac:chgData name="Kathryn Leeber" userId="15028f3c-0a13-4345-9369-dac953ae4f16" providerId="ADAL" clId="{634F2C6A-E52B-2741-AA2C-55FBC86F45A9}" dt="2020-12-10T16:39:37.022" v="4"/>
          <ac:spMkLst>
            <pc:docMk/>
            <pc:sldMk cId="0" sldId="317"/>
            <ac:spMk id="2" creationId="{00000000-0000-0000-0000-000000000000}"/>
          </ac:spMkLst>
        </pc:spChg>
        <pc:spChg chg="mod">
          <ac:chgData name="Kathryn Leeber" userId="15028f3c-0a13-4345-9369-dac953ae4f16" providerId="ADAL" clId="{634F2C6A-E52B-2741-AA2C-55FBC86F45A9}" dt="2020-12-10T16:39:37.022" v="4"/>
          <ac:spMkLst>
            <pc:docMk/>
            <pc:sldMk cId="0" sldId="317"/>
            <ac:spMk id="59395" creationId="{00000000-0000-0000-0000-000000000000}"/>
          </ac:spMkLst>
        </pc:spChg>
      </pc:sldChg>
      <pc:sldChg chg="modSp">
        <pc:chgData name="Kathryn Leeber" userId="15028f3c-0a13-4345-9369-dac953ae4f16" providerId="ADAL" clId="{634F2C6A-E52B-2741-AA2C-55FBC86F45A9}" dt="2020-12-10T16:39:37.022" v="4"/>
        <pc:sldMkLst>
          <pc:docMk/>
          <pc:sldMk cId="0" sldId="318"/>
        </pc:sldMkLst>
        <pc:spChg chg="mod">
          <ac:chgData name="Kathryn Leeber" userId="15028f3c-0a13-4345-9369-dac953ae4f16" providerId="ADAL" clId="{634F2C6A-E52B-2741-AA2C-55FBC86F45A9}" dt="2020-12-10T16:39:37.022" v="4"/>
          <ac:spMkLst>
            <pc:docMk/>
            <pc:sldMk cId="0" sldId="318"/>
            <ac:spMk id="2" creationId="{00000000-0000-0000-0000-000000000000}"/>
          </ac:spMkLst>
        </pc:spChg>
        <pc:spChg chg="mod">
          <ac:chgData name="Kathryn Leeber" userId="15028f3c-0a13-4345-9369-dac953ae4f16" providerId="ADAL" clId="{634F2C6A-E52B-2741-AA2C-55FBC86F45A9}" dt="2020-12-10T16:39:37.022" v="4"/>
          <ac:spMkLst>
            <pc:docMk/>
            <pc:sldMk cId="0" sldId="318"/>
            <ac:spMk id="59395" creationId="{00000000-0000-0000-0000-000000000000}"/>
          </ac:spMkLst>
        </pc:spChg>
      </pc:sldChg>
      <pc:sldChg chg="modSp">
        <pc:chgData name="Kathryn Leeber" userId="15028f3c-0a13-4345-9369-dac953ae4f16" providerId="ADAL" clId="{634F2C6A-E52B-2741-AA2C-55FBC86F45A9}" dt="2020-12-10T16:39:37.022" v="4"/>
        <pc:sldMkLst>
          <pc:docMk/>
          <pc:sldMk cId="0" sldId="319"/>
        </pc:sldMkLst>
        <pc:spChg chg="mod">
          <ac:chgData name="Kathryn Leeber" userId="15028f3c-0a13-4345-9369-dac953ae4f16" providerId="ADAL" clId="{634F2C6A-E52B-2741-AA2C-55FBC86F45A9}" dt="2020-12-10T16:39:37.022" v="4"/>
          <ac:spMkLst>
            <pc:docMk/>
            <pc:sldMk cId="0" sldId="319"/>
            <ac:spMk id="2" creationId="{00000000-0000-0000-0000-000000000000}"/>
          </ac:spMkLst>
        </pc:spChg>
        <pc:spChg chg="mod">
          <ac:chgData name="Kathryn Leeber" userId="15028f3c-0a13-4345-9369-dac953ae4f16" providerId="ADAL" clId="{634F2C6A-E52B-2741-AA2C-55FBC86F45A9}" dt="2020-12-10T16:39:37.022" v="4"/>
          <ac:spMkLst>
            <pc:docMk/>
            <pc:sldMk cId="0" sldId="319"/>
            <ac:spMk id="49155" creationId="{00000000-0000-0000-0000-000000000000}"/>
          </ac:spMkLst>
        </pc:spChg>
      </pc:sldChg>
      <pc:sldChg chg="modSp">
        <pc:chgData name="Kathryn Leeber" userId="15028f3c-0a13-4345-9369-dac953ae4f16" providerId="ADAL" clId="{634F2C6A-E52B-2741-AA2C-55FBC86F45A9}" dt="2020-12-10T16:39:37.022" v="4"/>
        <pc:sldMkLst>
          <pc:docMk/>
          <pc:sldMk cId="0" sldId="320"/>
        </pc:sldMkLst>
        <pc:spChg chg="mod">
          <ac:chgData name="Kathryn Leeber" userId="15028f3c-0a13-4345-9369-dac953ae4f16" providerId="ADAL" clId="{634F2C6A-E52B-2741-AA2C-55FBC86F45A9}" dt="2020-12-10T16:39:37.022" v="4"/>
          <ac:spMkLst>
            <pc:docMk/>
            <pc:sldMk cId="0" sldId="320"/>
            <ac:spMk id="2" creationId="{00000000-0000-0000-0000-000000000000}"/>
          </ac:spMkLst>
        </pc:spChg>
        <pc:spChg chg="mod">
          <ac:chgData name="Kathryn Leeber" userId="15028f3c-0a13-4345-9369-dac953ae4f16" providerId="ADAL" clId="{634F2C6A-E52B-2741-AA2C-55FBC86F45A9}" dt="2020-12-10T16:39:37.022" v="4"/>
          <ac:spMkLst>
            <pc:docMk/>
            <pc:sldMk cId="0" sldId="320"/>
            <ac:spMk id="50179" creationId="{00000000-0000-0000-0000-000000000000}"/>
          </ac:spMkLst>
        </pc:spChg>
      </pc:sldChg>
      <pc:sldChg chg="modSp">
        <pc:chgData name="Kathryn Leeber" userId="15028f3c-0a13-4345-9369-dac953ae4f16" providerId="ADAL" clId="{634F2C6A-E52B-2741-AA2C-55FBC86F45A9}" dt="2020-12-10T16:39:37.022" v="4"/>
        <pc:sldMkLst>
          <pc:docMk/>
          <pc:sldMk cId="0" sldId="321"/>
        </pc:sldMkLst>
        <pc:spChg chg="mod">
          <ac:chgData name="Kathryn Leeber" userId="15028f3c-0a13-4345-9369-dac953ae4f16" providerId="ADAL" clId="{634F2C6A-E52B-2741-AA2C-55FBC86F45A9}" dt="2020-12-10T16:39:37.022" v="4"/>
          <ac:spMkLst>
            <pc:docMk/>
            <pc:sldMk cId="0" sldId="321"/>
            <ac:spMk id="2" creationId="{00000000-0000-0000-0000-000000000000}"/>
          </ac:spMkLst>
        </pc:spChg>
        <pc:spChg chg="mod">
          <ac:chgData name="Kathryn Leeber" userId="15028f3c-0a13-4345-9369-dac953ae4f16" providerId="ADAL" clId="{634F2C6A-E52B-2741-AA2C-55FBC86F45A9}" dt="2020-12-10T16:39:37.022" v="4"/>
          <ac:spMkLst>
            <pc:docMk/>
            <pc:sldMk cId="0" sldId="321"/>
            <ac:spMk id="51203" creationId="{00000000-0000-0000-0000-000000000000}"/>
          </ac:spMkLst>
        </pc:spChg>
      </pc:sldChg>
      <pc:sldChg chg="modSp">
        <pc:chgData name="Kathryn Leeber" userId="15028f3c-0a13-4345-9369-dac953ae4f16" providerId="ADAL" clId="{634F2C6A-E52B-2741-AA2C-55FBC86F45A9}" dt="2020-12-10T16:39:37.022" v="4"/>
        <pc:sldMkLst>
          <pc:docMk/>
          <pc:sldMk cId="0" sldId="322"/>
        </pc:sldMkLst>
        <pc:spChg chg="mod">
          <ac:chgData name="Kathryn Leeber" userId="15028f3c-0a13-4345-9369-dac953ae4f16" providerId="ADAL" clId="{634F2C6A-E52B-2741-AA2C-55FBC86F45A9}" dt="2020-12-10T16:39:37.022" v="4"/>
          <ac:spMkLst>
            <pc:docMk/>
            <pc:sldMk cId="0" sldId="322"/>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23"/>
        </pc:sldMkLst>
        <pc:spChg chg="mod">
          <ac:chgData name="Kathryn Leeber" userId="15028f3c-0a13-4345-9369-dac953ae4f16" providerId="ADAL" clId="{634F2C6A-E52B-2741-AA2C-55FBC86F45A9}" dt="2020-12-10T16:39:37.022" v="4"/>
          <ac:spMkLst>
            <pc:docMk/>
            <pc:sldMk cId="0" sldId="323"/>
            <ac:spMk id="2" creationId="{00000000-0000-0000-0000-000000000000}"/>
          </ac:spMkLst>
        </pc:spChg>
        <pc:spChg chg="mod">
          <ac:chgData name="Kathryn Leeber" userId="15028f3c-0a13-4345-9369-dac953ae4f16" providerId="ADAL" clId="{634F2C6A-E52B-2741-AA2C-55FBC86F45A9}" dt="2020-12-10T16:39:37.022" v="4"/>
          <ac:spMkLst>
            <pc:docMk/>
            <pc:sldMk cId="0" sldId="323"/>
            <ac:spMk id="53251" creationId="{00000000-0000-0000-0000-000000000000}"/>
          </ac:spMkLst>
        </pc:spChg>
      </pc:sldChg>
      <pc:sldChg chg="modSp">
        <pc:chgData name="Kathryn Leeber" userId="15028f3c-0a13-4345-9369-dac953ae4f16" providerId="ADAL" clId="{634F2C6A-E52B-2741-AA2C-55FBC86F45A9}" dt="2020-12-10T16:39:37.022" v="4"/>
        <pc:sldMkLst>
          <pc:docMk/>
          <pc:sldMk cId="0" sldId="324"/>
        </pc:sldMkLst>
        <pc:spChg chg="mod">
          <ac:chgData name="Kathryn Leeber" userId="15028f3c-0a13-4345-9369-dac953ae4f16" providerId="ADAL" clId="{634F2C6A-E52B-2741-AA2C-55FBC86F45A9}" dt="2020-12-10T16:39:37.022" v="4"/>
          <ac:spMkLst>
            <pc:docMk/>
            <pc:sldMk cId="0" sldId="324"/>
            <ac:spMk id="2" creationId="{00000000-0000-0000-0000-000000000000}"/>
          </ac:spMkLst>
        </pc:spChg>
        <pc:spChg chg="mod">
          <ac:chgData name="Kathryn Leeber" userId="15028f3c-0a13-4345-9369-dac953ae4f16" providerId="ADAL" clId="{634F2C6A-E52B-2741-AA2C-55FBC86F45A9}" dt="2020-12-10T16:39:37.022" v="4"/>
          <ac:spMkLst>
            <pc:docMk/>
            <pc:sldMk cId="0" sldId="324"/>
            <ac:spMk id="54275" creationId="{00000000-0000-0000-0000-000000000000}"/>
          </ac:spMkLst>
        </pc:spChg>
      </pc:sldChg>
      <pc:sldChg chg="modSp">
        <pc:chgData name="Kathryn Leeber" userId="15028f3c-0a13-4345-9369-dac953ae4f16" providerId="ADAL" clId="{634F2C6A-E52B-2741-AA2C-55FBC86F45A9}" dt="2020-12-10T16:39:37.022" v="4"/>
        <pc:sldMkLst>
          <pc:docMk/>
          <pc:sldMk cId="0" sldId="325"/>
        </pc:sldMkLst>
        <pc:spChg chg="mod">
          <ac:chgData name="Kathryn Leeber" userId="15028f3c-0a13-4345-9369-dac953ae4f16" providerId="ADAL" clId="{634F2C6A-E52B-2741-AA2C-55FBC86F45A9}" dt="2020-12-10T16:39:37.022" v="4"/>
          <ac:spMkLst>
            <pc:docMk/>
            <pc:sldMk cId="0" sldId="325"/>
            <ac:spMk id="2" creationId="{00000000-0000-0000-0000-000000000000}"/>
          </ac:spMkLst>
        </pc:spChg>
      </pc:sldChg>
      <pc:sldChg chg="modSp modNotesTx">
        <pc:chgData name="Kathryn Leeber" userId="15028f3c-0a13-4345-9369-dac953ae4f16" providerId="ADAL" clId="{634F2C6A-E52B-2741-AA2C-55FBC86F45A9}" dt="2020-12-10T17:27:10.386" v="41" actId="2"/>
        <pc:sldMkLst>
          <pc:docMk/>
          <pc:sldMk cId="0" sldId="326"/>
        </pc:sldMkLst>
        <pc:spChg chg="mod">
          <ac:chgData name="Kathryn Leeber" userId="15028f3c-0a13-4345-9369-dac953ae4f16" providerId="ADAL" clId="{634F2C6A-E52B-2741-AA2C-55FBC86F45A9}" dt="2020-12-10T16:39:37.022" v="4"/>
          <ac:spMkLst>
            <pc:docMk/>
            <pc:sldMk cId="0" sldId="326"/>
            <ac:spMk id="2" creationId="{00000000-0000-0000-0000-000000000000}"/>
          </ac:spMkLst>
        </pc:spChg>
        <pc:spChg chg="mod">
          <ac:chgData name="Kathryn Leeber" userId="15028f3c-0a13-4345-9369-dac953ae4f16" providerId="ADAL" clId="{634F2C6A-E52B-2741-AA2C-55FBC86F45A9}" dt="2020-12-10T16:39:37.022" v="4"/>
          <ac:spMkLst>
            <pc:docMk/>
            <pc:sldMk cId="0" sldId="326"/>
            <ac:spMk id="56323" creationId="{00000000-0000-0000-0000-000000000000}"/>
          </ac:spMkLst>
        </pc:spChg>
      </pc:sldChg>
      <pc:sldChg chg="modSp">
        <pc:chgData name="Kathryn Leeber" userId="15028f3c-0a13-4345-9369-dac953ae4f16" providerId="ADAL" clId="{634F2C6A-E52B-2741-AA2C-55FBC86F45A9}" dt="2020-12-10T16:39:37.022" v="4"/>
        <pc:sldMkLst>
          <pc:docMk/>
          <pc:sldMk cId="0" sldId="327"/>
        </pc:sldMkLst>
        <pc:spChg chg="mod">
          <ac:chgData name="Kathryn Leeber" userId="15028f3c-0a13-4345-9369-dac953ae4f16" providerId="ADAL" clId="{634F2C6A-E52B-2741-AA2C-55FBC86F45A9}" dt="2020-12-10T16:39:37.022" v="4"/>
          <ac:spMkLst>
            <pc:docMk/>
            <pc:sldMk cId="0" sldId="327"/>
            <ac:spMk id="2" creationId="{00000000-0000-0000-0000-000000000000}"/>
          </ac:spMkLst>
        </pc:spChg>
        <pc:spChg chg="mod">
          <ac:chgData name="Kathryn Leeber" userId="15028f3c-0a13-4345-9369-dac953ae4f16" providerId="ADAL" clId="{634F2C6A-E52B-2741-AA2C-55FBC86F45A9}" dt="2020-12-10T16:39:37.022" v="4"/>
          <ac:spMkLst>
            <pc:docMk/>
            <pc:sldMk cId="0" sldId="327"/>
            <ac:spMk id="57347" creationId="{00000000-0000-0000-0000-000000000000}"/>
          </ac:spMkLst>
        </pc:spChg>
      </pc:sldChg>
      <pc:sldChg chg="modSp">
        <pc:chgData name="Kathryn Leeber" userId="15028f3c-0a13-4345-9369-dac953ae4f16" providerId="ADAL" clId="{634F2C6A-E52B-2741-AA2C-55FBC86F45A9}" dt="2020-12-10T16:39:37.022" v="4"/>
        <pc:sldMkLst>
          <pc:docMk/>
          <pc:sldMk cId="0" sldId="328"/>
        </pc:sldMkLst>
        <pc:spChg chg="mod">
          <ac:chgData name="Kathryn Leeber" userId="15028f3c-0a13-4345-9369-dac953ae4f16" providerId="ADAL" clId="{634F2C6A-E52B-2741-AA2C-55FBC86F45A9}" dt="2020-12-10T16:39:37.022" v="4"/>
          <ac:spMkLst>
            <pc:docMk/>
            <pc:sldMk cId="0" sldId="328"/>
            <ac:spMk id="58370" creationId="{00000000-0000-0000-0000-000000000000}"/>
          </ac:spMkLst>
        </pc:spChg>
        <pc:spChg chg="mod">
          <ac:chgData name="Kathryn Leeber" userId="15028f3c-0a13-4345-9369-dac953ae4f16" providerId="ADAL" clId="{634F2C6A-E52B-2741-AA2C-55FBC86F45A9}" dt="2020-12-10T16:39:37.022" v="4"/>
          <ac:spMkLst>
            <pc:docMk/>
            <pc:sldMk cId="0" sldId="328"/>
            <ac:spMk id="58371" creationId="{00000000-0000-0000-0000-000000000000}"/>
          </ac:spMkLst>
        </pc:spChg>
      </pc:sldChg>
      <pc:sldChg chg="modSp">
        <pc:chgData name="Kathryn Leeber" userId="15028f3c-0a13-4345-9369-dac953ae4f16" providerId="ADAL" clId="{634F2C6A-E52B-2741-AA2C-55FBC86F45A9}" dt="2020-12-10T16:39:37.022" v="4"/>
        <pc:sldMkLst>
          <pc:docMk/>
          <pc:sldMk cId="0" sldId="329"/>
        </pc:sldMkLst>
        <pc:spChg chg="mod">
          <ac:chgData name="Kathryn Leeber" userId="15028f3c-0a13-4345-9369-dac953ae4f16" providerId="ADAL" clId="{634F2C6A-E52B-2741-AA2C-55FBC86F45A9}" dt="2020-12-10T16:39:37.022" v="4"/>
          <ac:spMkLst>
            <pc:docMk/>
            <pc:sldMk cId="0" sldId="329"/>
            <ac:spMk id="59394" creationId="{00000000-0000-0000-0000-000000000000}"/>
          </ac:spMkLst>
        </pc:spChg>
        <pc:spChg chg="mod">
          <ac:chgData name="Kathryn Leeber" userId="15028f3c-0a13-4345-9369-dac953ae4f16" providerId="ADAL" clId="{634F2C6A-E52B-2741-AA2C-55FBC86F45A9}" dt="2020-12-10T16:39:37.022" v="4"/>
          <ac:spMkLst>
            <pc:docMk/>
            <pc:sldMk cId="0" sldId="329"/>
            <ac:spMk id="59395" creationId="{00000000-0000-0000-0000-000000000000}"/>
          </ac:spMkLst>
        </pc:spChg>
      </pc:sldChg>
      <pc:sldChg chg="modSp">
        <pc:chgData name="Kathryn Leeber" userId="15028f3c-0a13-4345-9369-dac953ae4f16" providerId="ADAL" clId="{634F2C6A-E52B-2741-AA2C-55FBC86F45A9}" dt="2020-12-10T16:39:37.022" v="4"/>
        <pc:sldMkLst>
          <pc:docMk/>
          <pc:sldMk cId="0" sldId="330"/>
        </pc:sldMkLst>
        <pc:spChg chg="mod">
          <ac:chgData name="Kathryn Leeber" userId="15028f3c-0a13-4345-9369-dac953ae4f16" providerId="ADAL" clId="{634F2C6A-E52B-2741-AA2C-55FBC86F45A9}" dt="2020-12-10T16:39:37.022" v="4"/>
          <ac:spMkLst>
            <pc:docMk/>
            <pc:sldMk cId="0" sldId="330"/>
            <ac:spMk id="60418" creationId="{00000000-0000-0000-0000-000000000000}"/>
          </ac:spMkLst>
        </pc:spChg>
        <pc:spChg chg="mod">
          <ac:chgData name="Kathryn Leeber" userId="15028f3c-0a13-4345-9369-dac953ae4f16" providerId="ADAL" clId="{634F2C6A-E52B-2741-AA2C-55FBC86F45A9}" dt="2020-12-10T16:39:37.022" v="4"/>
          <ac:spMkLst>
            <pc:docMk/>
            <pc:sldMk cId="0" sldId="330"/>
            <ac:spMk id="60419" creationId="{00000000-0000-0000-0000-000000000000}"/>
          </ac:spMkLst>
        </pc:spChg>
      </pc:sldChg>
      <pc:sldChg chg="modSp">
        <pc:chgData name="Kathryn Leeber" userId="15028f3c-0a13-4345-9369-dac953ae4f16" providerId="ADAL" clId="{634F2C6A-E52B-2741-AA2C-55FBC86F45A9}" dt="2020-12-10T16:39:37.022" v="4"/>
        <pc:sldMkLst>
          <pc:docMk/>
          <pc:sldMk cId="0" sldId="331"/>
        </pc:sldMkLst>
        <pc:spChg chg="mod">
          <ac:chgData name="Kathryn Leeber" userId="15028f3c-0a13-4345-9369-dac953ae4f16" providerId="ADAL" clId="{634F2C6A-E52B-2741-AA2C-55FBC86F45A9}" dt="2020-12-10T16:39:37.022" v="4"/>
          <ac:spMkLst>
            <pc:docMk/>
            <pc:sldMk cId="0" sldId="331"/>
            <ac:spMk id="61443" creationId="{00000000-0000-0000-0000-000000000000}"/>
          </ac:spMkLst>
        </pc:spChg>
      </pc:sldChg>
      <pc:sldChg chg="modSp">
        <pc:chgData name="Kathryn Leeber" userId="15028f3c-0a13-4345-9369-dac953ae4f16" providerId="ADAL" clId="{634F2C6A-E52B-2741-AA2C-55FBC86F45A9}" dt="2020-12-10T16:39:37.022" v="4"/>
        <pc:sldMkLst>
          <pc:docMk/>
          <pc:sldMk cId="0" sldId="332"/>
        </pc:sldMkLst>
        <pc:spChg chg="mod">
          <ac:chgData name="Kathryn Leeber" userId="15028f3c-0a13-4345-9369-dac953ae4f16" providerId="ADAL" clId="{634F2C6A-E52B-2741-AA2C-55FBC86F45A9}" dt="2020-12-10T16:39:37.022" v="4"/>
          <ac:spMkLst>
            <pc:docMk/>
            <pc:sldMk cId="0" sldId="332"/>
            <ac:spMk id="2" creationId="{00000000-0000-0000-0000-000000000000}"/>
          </ac:spMkLst>
        </pc:spChg>
        <pc:spChg chg="mod">
          <ac:chgData name="Kathryn Leeber" userId="15028f3c-0a13-4345-9369-dac953ae4f16" providerId="ADAL" clId="{634F2C6A-E52B-2741-AA2C-55FBC86F45A9}" dt="2020-12-10T16:39:37.022" v="4"/>
          <ac:spMkLst>
            <pc:docMk/>
            <pc:sldMk cId="0" sldId="332"/>
            <ac:spMk id="62467" creationId="{00000000-0000-0000-0000-000000000000}"/>
          </ac:spMkLst>
        </pc:spChg>
      </pc:sldChg>
      <pc:sldChg chg="modSp">
        <pc:chgData name="Kathryn Leeber" userId="15028f3c-0a13-4345-9369-dac953ae4f16" providerId="ADAL" clId="{634F2C6A-E52B-2741-AA2C-55FBC86F45A9}" dt="2020-12-10T16:39:37.022" v="4"/>
        <pc:sldMkLst>
          <pc:docMk/>
          <pc:sldMk cId="0" sldId="333"/>
        </pc:sldMkLst>
        <pc:spChg chg="mod">
          <ac:chgData name="Kathryn Leeber" userId="15028f3c-0a13-4345-9369-dac953ae4f16" providerId="ADAL" clId="{634F2C6A-E52B-2741-AA2C-55FBC86F45A9}" dt="2020-12-10T16:39:37.022" v="4"/>
          <ac:spMkLst>
            <pc:docMk/>
            <pc:sldMk cId="0" sldId="333"/>
            <ac:spMk id="63490" creationId="{00000000-0000-0000-0000-000000000000}"/>
          </ac:spMkLst>
        </pc:spChg>
        <pc:spChg chg="mod">
          <ac:chgData name="Kathryn Leeber" userId="15028f3c-0a13-4345-9369-dac953ae4f16" providerId="ADAL" clId="{634F2C6A-E52B-2741-AA2C-55FBC86F45A9}" dt="2020-12-10T16:39:37.022" v="4"/>
          <ac:spMkLst>
            <pc:docMk/>
            <pc:sldMk cId="0" sldId="333"/>
            <ac:spMk id="63491" creationId="{00000000-0000-0000-0000-000000000000}"/>
          </ac:spMkLst>
        </pc:spChg>
      </pc:sldChg>
      <pc:sldChg chg="modSp">
        <pc:chgData name="Kathryn Leeber" userId="15028f3c-0a13-4345-9369-dac953ae4f16" providerId="ADAL" clId="{634F2C6A-E52B-2741-AA2C-55FBC86F45A9}" dt="2020-12-10T16:39:37.022" v="4"/>
        <pc:sldMkLst>
          <pc:docMk/>
          <pc:sldMk cId="0" sldId="334"/>
        </pc:sldMkLst>
        <pc:spChg chg="mod">
          <ac:chgData name="Kathryn Leeber" userId="15028f3c-0a13-4345-9369-dac953ae4f16" providerId="ADAL" clId="{634F2C6A-E52B-2741-AA2C-55FBC86F45A9}" dt="2020-12-10T16:39:37.022" v="4"/>
          <ac:spMkLst>
            <pc:docMk/>
            <pc:sldMk cId="0" sldId="334"/>
            <ac:spMk id="64514" creationId="{00000000-0000-0000-0000-000000000000}"/>
          </ac:spMkLst>
        </pc:spChg>
        <pc:spChg chg="mod">
          <ac:chgData name="Kathryn Leeber" userId="15028f3c-0a13-4345-9369-dac953ae4f16" providerId="ADAL" clId="{634F2C6A-E52B-2741-AA2C-55FBC86F45A9}" dt="2020-12-10T16:39:37.022" v="4"/>
          <ac:spMkLst>
            <pc:docMk/>
            <pc:sldMk cId="0" sldId="334"/>
            <ac:spMk id="64515" creationId="{00000000-0000-0000-0000-000000000000}"/>
          </ac:spMkLst>
        </pc:spChg>
      </pc:sldChg>
      <pc:sldChg chg="modSp">
        <pc:chgData name="Kathryn Leeber" userId="15028f3c-0a13-4345-9369-dac953ae4f16" providerId="ADAL" clId="{634F2C6A-E52B-2741-AA2C-55FBC86F45A9}" dt="2020-12-10T16:39:37.022" v="4"/>
        <pc:sldMkLst>
          <pc:docMk/>
          <pc:sldMk cId="0" sldId="335"/>
        </pc:sldMkLst>
        <pc:spChg chg="mod">
          <ac:chgData name="Kathryn Leeber" userId="15028f3c-0a13-4345-9369-dac953ae4f16" providerId="ADAL" clId="{634F2C6A-E52B-2741-AA2C-55FBC86F45A9}" dt="2020-12-10T16:39:37.022" v="4"/>
          <ac:spMkLst>
            <pc:docMk/>
            <pc:sldMk cId="0" sldId="335"/>
            <ac:spMk id="65538" creationId="{00000000-0000-0000-0000-000000000000}"/>
          </ac:spMkLst>
        </pc:spChg>
        <pc:spChg chg="mod">
          <ac:chgData name="Kathryn Leeber" userId="15028f3c-0a13-4345-9369-dac953ae4f16" providerId="ADAL" clId="{634F2C6A-E52B-2741-AA2C-55FBC86F45A9}" dt="2020-12-10T16:39:37.022" v="4"/>
          <ac:spMkLst>
            <pc:docMk/>
            <pc:sldMk cId="0" sldId="335"/>
            <ac:spMk id="65539" creationId="{00000000-0000-0000-0000-000000000000}"/>
          </ac:spMkLst>
        </pc:spChg>
      </pc:sldChg>
      <pc:sldChg chg="modSp">
        <pc:chgData name="Kathryn Leeber" userId="15028f3c-0a13-4345-9369-dac953ae4f16" providerId="ADAL" clId="{634F2C6A-E52B-2741-AA2C-55FBC86F45A9}" dt="2020-12-10T16:39:37.022" v="4"/>
        <pc:sldMkLst>
          <pc:docMk/>
          <pc:sldMk cId="0" sldId="336"/>
        </pc:sldMkLst>
        <pc:spChg chg="mod">
          <ac:chgData name="Kathryn Leeber" userId="15028f3c-0a13-4345-9369-dac953ae4f16" providerId="ADAL" clId="{634F2C6A-E52B-2741-AA2C-55FBC86F45A9}" dt="2020-12-10T16:39:37.022" v="4"/>
          <ac:spMkLst>
            <pc:docMk/>
            <pc:sldMk cId="0" sldId="336"/>
            <ac:spMk id="2" creationId="{00000000-0000-0000-0000-000000000000}"/>
          </ac:spMkLst>
        </pc:spChg>
        <pc:spChg chg="mod">
          <ac:chgData name="Kathryn Leeber" userId="15028f3c-0a13-4345-9369-dac953ae4f16" providerId="ADAL" clId="{634F2C6A-E52B-2741-AA2C-55FBC86F45A9}" dt="2020-12-10T16:39:37.022" v="4"/>
          <ac:spMkLst>
            <pc:docMk/>
            <pc:sldMk cId="0" sldId="336"/>
            <ac:spMk id="66563" creationId="{00000000-0000-0000-0000-000000000000}"/>
          </ac:spMkLst>
        </pc:spChg>
      </pc:sldChg>
      <pc:sldChg chg="modSp">
        <pc:chgData name="Kathryn Leeber" userId="15028f3c-0a13-4345-9369-dac953ae4f16" providerId="ADAL" clId="{634F2C6A-E52B-2741-AA2C-55FBC86F45A9}" dt="2020-12-10T16:39:37.022" v="4"/>
        <pc:sldMkLst>
          <pc:docMk/>
          <pc:sldMk cId="0" sldId="337"/>
        </pc:sldMkLst>
        <pc:spChg chg="mod">
          <ac:chgData name="Kathryn Leeber" userId="15028f3c-0a13-4345-9369-dac953ae4f16" providerId="ADAL" clId="{634F2C6A-E52B-2741-AA2C-55FBC86F45A9}" dt="2020-12-10T16:39:37.022" v="4"/>
          <ac:spMkLst>
            <pc:docMk/>
            <pc:sldMk cId="0" sldId="337"/>
            <ac:spMk id="2" creationId="{00000000-0000-0000-0000-000000000000}"/>
          </ac:spMkLst>
        </pc:spChg>
        <pc:spChg chg="mod">
          <ac:chgData name="Kathryn Leeber" userId="15028f3c-0a13-4345-9369-dac953ae4f16" providerId="ADAL" clId="{634F2C6A-E52B-2741-AA2C-55FBC86F45A9}" dt="2020-12-10T16:39:37.022" v="4"/>
          <ac:spMkLst>
            <pc:docMk/>
            <pc:sldMk cId="0" sldId="337"/>
            <ac:spMk id="67587" creationId="{00000000-0000-0000-0000-000000000000}"/>
          </ac:spMkLst>
        </pc:spChg>
      </pc:sldChg>
      <pc:sldChg chg="modSp">
        <pc:chgData name="Kathryn Leeber" userId="15028f3c-0a13-4345-9369-dac953ae4f16" providerId="ADAL" clId="{634F2C6A-E52B-2741-AA2C-55FBC86F45A9}" dt="2020-12-10T16:39:37.022" v="4"/>
        <pc:sldMkLst>
          <pc:docMk/>
          <pc:sldMk cId="0" sldId="338"/>
        </pc:sldMkLst>
        <pc:spChg chg="mod">
          <ac:chgData name="Kathryn Leeber" userId="15028f3c-0a13-4345-9369-dac953ae4f16" providerId="ADAL" clId="{634F2C6A-E52B-2741-AA2C-55FBC86F45A9}" dt="2020-12-10T16:39:37.022" v="4"/>
          <ac:spMkLst>
            <pc:docMk/>
            <pc:sldMk cId="0" sldId="338"/>
            <ac:spMk id="68610" creationId="{00000000-0000-0000-0000-000000000000}"/>
          </ac:spMkLst>
        </pc:spChg>
        <pc:spChg chg="mod">
          <ac:chgData name="Kathryn Leeber" userId="15028f3c-0a13-4345-9369-dac953ae4f16" providerId="ADAL" clId="{634F2C6A-E52B-2741-AA2C-55FBC86F45A9}" dt="2020-12-10T16:39:37.022" v="4"/>
          <ac:spMkLst>
            <pc:docMk/>
            <pc:sldMk cId="0" sldId="338"/>
            <ac:spMk id="68611" creationId="{00000000-0000-0000-0000-000000000000}"/>
          </ac:spMkLst>
        </pc:spChg>
      </pc:sldChg>
      <pc:sldChg chg="modSp">
        <pc:chgData name="Kathryn Leeber" userId="15028f3c-0a13-4345-9369-dac953ae4f16" providerId="ADAL" clId="{634F2C6A-E52B-2741-AA2C-55FBC86F45A9}" dt="2020-12-10T16:39:37.022" v="4"/>
        <pc:sldMkLst>
          <pc:docMk/>
          <pc:sldMk cId="0" sldId="339"/>
        </pc:sldMkLst>
        <pc:spChg chg="mod">
          <ac:chgData name="Kathryn Leeber" userId="15028f3c-0a13-4345-9369-dac953ae4f16" providerId="ADAL" clId="{634F2C6A-E52B-2741-AA2C-55FBC86F45A9}" dt="2020-12-10T16:39:37.022" v="4"/>
          <ac:spMkLst>
            <pc:docMk/>
            <pc:sldMk cId="0" sldId="339"/>
            <ac:spMk id="2" creationId="{00000000-0000-0000-0000-000000000000}"/>
          </ac:spMkLst>
        </pc:spChg>
        <pc:spChg chg="mod">
          <ac:chgData name="Kathryn Leeber" userId="15028f3c-0a13-4345-9369-dac953ae4f16" providerId="ADAL" clId="{634F2C6A-E52B-2741-AA2C-55FBC86F45A9}" dt="2020-12-10T16:39:37.022" v="4"/>
          <ac:spMkLst>
            <pc:docMk/>
            <pc:sldMk cId="0" sldId="339"/>
            <ac:spMk id="70659" creationId="{00000000-0000-0000-0000-000000000000}"/>
          </ac:spMkLst>
        </pc:spChg>
      </pc:sldChg>
      <pc:sldChg chg="modSp">
        <pc:chgData name="Kathryn Leeber" userId="15028f3c-0a13-4345-9369-dac953ae4f16" providerId="ADAL" clId="{634F2C6A-E52B-2741-AA2C-55FBC86F45A9}" dt="2020-12-10T16:39:37.022" v="4"/>
        <pc:sldMkLst>
          <pc:docMk/>
          <pc:sldMk cId="0" sldId="340"/>
        </pc:sldMkLst>
        <pc:spChg chg="mod">
          <ac:chgData name="Kathryn Leeber" userId="15028f3c-0a13-4345-9369-dac953ae4f16" providerId="ADAL" clId="{634F2C6A-E52B-2741-AA2C-55FBC86F45A9}" dt="2020-12-10T16:39:37.022" v="4"/>
          <ac:spMkLst>
            <pc:docMk/>
            <pc:sldMk cId="0" sldId="340"/>
            <ac:spMk id="71682" creationId="{00000000-0000-0000-0000-000000000000}"/>
          </ac:spMkLst>
        </pc:spChg>
        <pc:spChg chg="mod">
          <ac:chgData name="Kathryn Leeber" userId="15028f3c-0a13-4345-9369-dac953ae4f16" providerId="ADAL" clId="{634F2C6A-E52B-2741-AA2C-55FBC86F45A9}" dt="2020-12-10T16:39:37.022" v="4"/>
          <ac:spMkLst>
            <pc:docMk/>
            <pc:sldMk cId="0" sldId="340"/>
            <ac:spMk id="71683" creationId="{00000000-0000-0000-0000-000000000000}"/>
          </ac:spMkLst>
        </pc:spChg>
      </pc:sldChg>
      <pc:sldChg chg="modSp">
        <pc:chgData name="Kathryn Leeber" userId="15028f3c-0a13-4345-9369-dac953ae4f16" providerId="ADAL" clId="{634F2C6A-E52B-2741-AA2C-55FBC86F45A9}" dt="2020-12-10T16:39:37.022" v="4"/>
        <pc:sldMkLst>
          <pc:docMk/>
          <pc:sldMk cId="0" sldId="341"/>
        </pc:sldMkLst>
        <pc:spChg chg="mod">
          <ac:chgData name="Kathryn Leeber" userId="15028f3c-0a13-4345-9369-dac953ae4f16" providerId="ADAL" clId="{634F2C6A-E52B-2741-AA2C-55FBC86F45A9}" dt="2020-12-10T16:39:37.022" v="4"/>
          <ac:spMkLst>
            <pc:docMk/>
            <pc:sldMk cId="0" sldId="341"/>
            <ac:spMk id="2" creationId="{00000000-0000-0000-0000-000000000000}"/>
          </ac:spMkLst>
        </pc:spChg>
        <pc:spChg chg="mod">
          <ac:chgData name="Kathryn Leeber" userId="15028f3c-0a13-4345-9369-dac953ae4f16" providerId="ADAL" clId="{634F2C6A-E52B-2741-AA2C-55FBC86F45A9}" dt="2020-12-10T16:39:37.022" v="4"/>
          <ac:spMkLst>
            <pc:docMk/>
            <pc:sldMk cId="0" sldId="341"/>
            <ac:spMk id="72707" creationId="{00000000-0000-0000-0000-000000000000}"/>
          </ac:spMkLst>
        </pc:spChg>
      </pc:sldChg>
      <pc:sldChg chg="modSp modNotesTx">
        <pc:chgData name="Kathryn Leeber" userId="15028f3c-0a13-4345-9369-dac953ae4f16" providerId="ADAL" clId="{634F2C6A-E52B-2741-AA2C-55FBC86F45A9}" dt="2020-12-10T17:27:13.580" v="44" actId="2"/>
        <pc:sldMkLst>
          <pc:docMk/>
          <pc:sldMk cId="0" sldId="342"/>
        </pc:sldMkLst>
        <pc:spChg chg="mod">
          <ac:chgData name="Kathryn Leeber" userId="15028f3c-0a13-4345-9369-dac953ae4f16" providerId="ADAL" clId="{634F2C6A-E52B-2741-AA2C-55FBC86F45A9}" dt="2020-12-10T16:39:37.022" v="4"/>
          <ac:spMkLst>
            <pc:docMk/>
            <pc:sldMk cId="0" sldId="342"/>
            <ac:spMk id="2" creationId="{00000000-0000-0000-0000-000000000000}"/>
          </ac:spMkLst>
        </pc:spChg>
        <pc:spChg chg="mod">
          <ac:chgData name="Kathryn Leeber" userId="15028f3c-0a13-4345-9369-dac953ae4f16" providerId="ADAL" clId="{634F2C6A-E52B-2741-AA2C-55FBC86F45A9}" dt="2020-12-10T16:39:37.022" v="4"/>
          <ac:spMkLst>
            <pc:docMk/>
            <pc:sldMk cId="0" sldId="342"/>
            <ac:spMk id="73731" creationId="{00000000-0000-0000-0000-000000000000}"/>
          </ac:spMkLst>
        </pc:spChg>
      </pc:sldChg>
      <pc:sldChg chg="modSp modNotesTx">
        <pc:chgData name="Kathryn Leeber" userId="15028f3c-0a13-4345-9369-dac953ae4f16" providerId="ADAL" clId="{634F2C6A-E52B-2741-AA2C-55FBC86F45A9}" dt="2020-12-10T17:27:14.028" v="45" actId="2"/>
        <pc:sldMkLst>
          <pc:docMk/>
          <pc:sldMk cId="0" sldId="343"/>
        </pc:sldMkLst>
        <pc:spChg chg="mod">
          <ac:chgData name="Kathryn Leeber" userId="15028f3c-0a13-4345-9369-dac953ae4f16" providerId="ADAL" clId="{634F2C6A-E52B-2741-AA2C-55FBC86F45A9}" dt="2020-12-10T16:39:37.022" v="4"/>
          <ac:spMkLst>
            <pc:docMk/>
            <pc:sldMk cId="0" sldId="343"/>
            <ac:spMk id="2" creationId="{00000000-0000-0000-0000-000000000000}"/>
          </ac:spMkLst>
        </pc:spChg>
        <pc:spChg chg="mod">
          <ac:chgData name="Kathryn Leeber" userId="15028f3c-0a13-4345-9369-dac953ae4f16" providerId="ADAL" clId="{634F2C6A-E52B-2741-AA2C-55FBC86F45A9}" dt="2020-12-10T16:39:37.022" v="4"/>
          <ac:spMkLst>
            <pc:docMk/>
            <pc:sldMk cId="0" sldId="343"/>
            <ac:spMk id="74755" creationId="{00000000-0000-0000-0000-000000000000}"/>
          </ac:spMkLst>
        </pc:spChg>
      </pc:sldChg>
      <pc:sldChg chg="modSp modNotesTx">
        <pc:chgData name="Kathryn Leeber" userId="15028f3c-0a13-4345-9369-dac953ae4f16" providerId="ADAL" clId="{634F2C6A-E52B-2741-AA2C-55FBC86F45A9}" dt="2020-12-10T17:27:14.962" v="47" actId="2"/>
        <pc:sldMkLst>
          <pc:docMk/>
          <pc:sldMk cId="0" sldId="344"/>
        </pc:sldMkLst>
        <pc:spChg chg="mod">
          <ac:chgData name="Kathryn Leeber" userId="15028f3c-0a13-4345-9369-dac953ae4f16" providerId="ADAL" clId="{634F2C6A-E52B-2741-AA2C-55FBC86F45A9}" dt="2020-12-10T16:39:37.022" v="4"/>
          <ac:spMkLst>
            <pc:docMk/>
            <pc:sldMk cId="0" sldId="344"/>
            <ac:spMk id="2" creationId="{00000000-0000-0000-0000-000000000000}"/>
          </ac:spMkLst>
        </pc:spChg>
      </pc:sldChg>
      <pc:sldChg chg="modSp">
        <pc:chgData name="Kathryn Leeber" userId="15028f3c-0a13-4345-9369-dac953ae4f16" providerId="ADAL" clId="{634F2C6A-E52B-2741-AA2C-55FBC86F45A9}" dt="2020-12-10T16:39:37.022" v="4"/>
        <pc:sldMkLst>
          <pc:docMk/>
          <pc:sldMk cId="4161372245" sldId="345"/>
        </pc:sldMkLst>
        <pc:spChg chg="mod">
          <ac:chgData name="Kathryn Leeber" userId="15028f3c-0a13-4345-9369-dac953ae4f16" providerId="ADAL" clId="{634F2C6A-E52B-2741-AA2C-55FBC86F45A9}" dt="2020-12-10T16:39:37.022" v="4"/>
          <ac:spMkLst>
            <pc:docMk/>
            <pc:sldMk cId="4161372245" sldId="345"/>
            <ac:spMk id="3" creationId="{AB2E3A50-C1B8-43AE-8EFC-C47B61882CC6}"/>
          </ac:spMkLst>
        </pc:spChg>
        <pc:spChg chg="mod">
          <ac:chgData name="Kathryn Leeber" userId="15028f3c-0a13-4345-9369-dac953ae4f16" providerId="ADAL" clId="{634F2C6A-E52B-2741-AA2C-55FBC86F45A9}" dt="2020-12-10T16:39:37.022" v="4"/>
          <ac:spMkLst>
            <pc:docMk/>
            <pc:sldMk cId="4161372245" sldId="345"/>
            <ac:spMk id="4" creationId="{00000000-0000-0000-0000-000000000000}"/>
          </ac:spMkLst>
        </pc:spChg>
      </pc:sldChg>
      <pc:sldChg chg="modSp">
        <pc:chgData name="Kathryn Leeber" userId="15028f3c-0a13-4345-9369-dac953ae4f16" providerId="ADAL" clId="{634F2C6A-E52B-2741-AA2C-55FBC86F45A9}" dt="2020-12-10T16:39:37.022" v="4"/>
        <pc:sldMkLst>
          <pc:docMk/>
          <pc:sldMk cId="0" sldId="346"/>
        </pc:sldMkLst>
        <pc:spChg chg="mod">
          <ac:chgData name="Kathryn Leeber" userId="15028f3c-0a13-4345-9369-dac953ae4f16" providerId="ADAL" clId="{634F2C6A-E52B-2741-AA2C-55FBC86F45A9}" dt="2020-12-10T16:39:37.022" v="4"/>
          <ac:spMkLst>
            <pc:docMk/>
            <pc:sldMk cId="0" sldId="346"/>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47"/>
        </pc:sldMkLst>
        <pc:spChg chg="mod">
          <ac:chgData name="Kathryn Leeber" userId="15028f3c-0a13-4345-9369-dac953ae4f16" providerId="ADAL" clId="{634F2C6A-E52B-2741-AA2C-55FBC86F45A9}" dt="2020-12-10T16:39:37.022" v="4"/>
          <ac:spMkLst>
            <pc:docMk/>
            <pc:sldMk cId="0" sldId="347"/>
            <ac:spMk id="77826" creationId="{00000000-0000-0000-0000-000000000000}"/>
          </ac:spMkLst>
        </pc:spChg>
      </pc:sldChg>
      <pc:sldChg chg="modSp">
        <pc:chgData name="Kathryn Leeber" userId="15028f3c-0a13-4345-9369-dac953ae4f16" providerId="ADAL" clId="{634F2C6A-E52B-2741-AA2C-55FBC86F45A9}" dt="2020-12-10T16:39:37.022" v="4"/>
        <pc:sldMkLst>
          <pc:docMk/>
          <pc:sldMk cId="0" sldId="348"/>
        </pc:sldMkLst>
        <pc:spChg chg="mod">
          <ac:chgData name="Kathryn Leeber" userId="15028f3c-0a13-4345-9369-dac953ae4f16" providerId="ADAL" clId="{634F2C6A-E52B-2741-AA2C-55FBC86F45A9}" dt="2020-12-10T16:39:37.022" v="4"/>
          <ac:spMkLst>
            <pc:docMk/>
            <pc:sldMk cId="0" sldId="348"/>
            <ac:spMk id="78850" creationId="{00000000-0000-0000-0000-000000000000}"/>
          </ac:spMkLst>
        </pc:spChg>
      </pc:sldChg>
      <pc:sldChg chg="modSp">
        <pc:chgData name="Kathryn Leeber" userId="15028f3c-0a13-4345-9369-dac953ae4f16" providerId="ADAL" clId="{634F2C6A-E52B-2741-AA2C-55FBC86F45A9}" dt="2020-12-10T16:39:37.022" v="4"/>
        <pc:sldMkLst>
          <pc:docMk/>
          <pc:sldMk cId="0" sldId="349"/>
        </pc:sldMkLst>
        <pc:spChg chg="mod">
          <ac:chgData name="Kathryn Leeber" userId="15028f3c-0a13-4345-9369-dac953ae4f16" providerId="ADAL" clId="{634F2C6A-E52B-2741-AA2C-55FBC86F45A9}" dt="2020-12-10T16:39:37.022" v="4"/>
          <ac:spMkLst>
            <pc:docMk/>
            <pc:sldMk cId="0" sldId="349"/>
            <ac:spMk id="79874" creationId="{00000000-0000-0000-0000-000000000000}"/>
          </ac:spMkLst>
        </pc:spChg>
      </pc:sldChg>
      <pc:sldChg chg="modSp">
        <pc:chgData name="Kathryn Leeber" userId="15028f3c-0a13-4345-9369-dac953ae4f16" providerId="ADAL" clId="{634F2C6A-E52B-2741-AA2C-55FBC86F45A9}" dt="2020-12-10T16:39:37.022" v="4"/>
        <pc:sldMkLst>
          <pc:docMk/>
          <pc:sldMk cId="0" sldId="350"/>
        </pc:sldMkLst>
        <pc:spChg chg="mod">
          <ac:chgData name="Kathryn Leeber" userId="15028f3c-0a13-4345-9369-dac953ae4f16" providerId="ADAL" clId="{634F2C6A-E52B-2741-AA2C-55FBC86F45A9}" dt="2020-12-10T16:39:37.022" v="4"/>
          <ac:spMkLst>
            <pc:docMk/>
            <pc:sldMk cId="0" sldId="350"/>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1"/>
        </pc:sldMkLst>
        <pc:spChg chg="mod">
          <ac:chgData name="Kathryn Leeber" userId="15028f3c-0a13-4345-9369-dac953ae4f16" providerId="ADAL" clId="{634F2C6A-E52B-2741-AA2C-55FBC86F45A9}" dt="2020-12-10T16:39:37.022" v="4"/>
          <ac:spMkLst>
            <pc:docMk/>
            <pc:sldMk cId="0" sldId="351"/>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2"/>
        </pc:sldMkLst>
        <pc:spChg chg="mod">
          <ac:chgData name="Kathryn Leeber" userId="15028f3c-0a13-4345-9369-dac953ae4f16" providerId="ADAL" clId="{634F2C6A-E52B-2741-AA2C-55FBC86F45A9}" dt="2020-12-10T16:39:37.022" v="4"/>
          <ac:spMkLst>
            <pc:docMk/>
            <pc:sldMk cId="0" sldId="352"/>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3"/>
        </pc:sldMkLst>
        <pc:spChg chg="mod">
          <ac:chgData name="Kathryn Leeber" userId="15028f3c-0a13-4345-9369-dac953ae4f16" providerId="ADAL" clId="{634F2C6A-E52B-2741-AA2C-55FBC86F45A9}" dt="2020-12-10T16:39:37.022" v="4"/>
          <ac:spMkLst>
            <pc:docMk/>
            <pc:sldMk cId="0" sldId="353"/>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4"/>
        </pc:sldMkLst>
        <pc:spChg chg="mod">
          <ac:chgData name="Kathryn Leeber" userId="15028f3c-0a13-4345-9369-dac953ae4f16" providerId="ADAL" clId="{634F2C6A-E52B-2741-AA2C-55FBC86F45A9}" dt="2020-12-10T16:39:37.022" v="4"/>
          <ac:spMkLst>
            <pc:docMk/>
            <pc:sldMk cId="0" sldId="354"/>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5"/>
        </pc:sldMkLst>
        <pc:spChg chg="mod">
          <ac:chgData name="Kathryn Leeber" userId="15028f3c-0a13-4345-9369-dac953ae4f16" providerId="ADAL" clId="{634F2C6A-E52B-2741-AA2C-55FBC86F45A9}" dt="2020-12-10T16:39:37.022" v="4"/>
          <ac:spMkLst>
            <pc:docMk/>
            <pc:sldMk cId="0" sldId="355"/>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6"/>
        </pc:sldMkLst>
        <pc:spChg chg="mod">
          <ac:chgData name="Kathryn Leeber" userId="15028f3c-0a13-4345-9369-dac953ae4f16" providerId="ADAL" clId="{634F2C6A-E52B-2741-AA2C-55FBC86F45A9}" dt="2020-12-10T16:39:37.022" v="4"/>
          <ac:spMkLst>
            <pc:docMk/>
            <pc:sldMk cId="0" sldId="356"/>
            <ac:spMk id="2" creationId="{00000000-0000-0000-0000-000000000000}"/>
          </ac:spMkLst>
        </pc:spChg>
        <pc:spChg chg="mod">
          <ac:chgData name="Kathryn Leeber" userId="15028f3c-0a13-4345-9369-dac953ae4f16" providerId="ADAL" clId="{634F2C6A-E52B-2741-AA2C-55FBC86F45A9}" dt="2020-12-10T16:39:37.022" v="4"/>
          <ac:spMkLst>
            <pc:docMk/>
            <pc:sldMk cId="0" sldId="356"/>
            <ac:spMk id="3" creationId="{00000000-0000-0000-0000-000000000000}"/>
          </ac:spMkLst>
        </pc:spChg>
      </pc:sldChg>
      <pc:sldChg chg="modSp">
        <pc:chgData name="Kathryn Leeber" userId="15028f3c-0a13-4345-9369-dac953ae4f16" providerId="ADAL" clId="{634F2C6A-E52B-2741-AA2C-55FBC86F45A9}" dt="2020-12-10T16:39:37.022" v="4"/>
        <pc:sldMkLst>
          <pc:docMk/>
          <pc:sldMk cId="0" sldId="357"/>
        </pc:sldMkLst>
        <pc:spChg chg="mod">
          <ac:chgData name="Kathryn Leeber" userId="15028f3c-0a13-4345-9369-dac953ae4f16" providerId="ADAL" clId="{634F2C6A-E52B-2741-AA2C-55FBC86F45A9}" dt="2020-12-10T16:39:37.022" v="4"/>
          <ac:spMkLst>
            <pc:docMk/>
            <pc:sldMk cId="0" sldId="357"/>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58"/>
        </pc:sldMkLst>
        <pc:spChg chg="mod">
          <ac:chgData name="Kathryn Leeber" userId="15028f3c-0a13-4345-9369-dac953ae4f16" providerId="ADAL" clId="{634F2C6A-E52B-2741-AA2C-55FBC86F45A9}" dt="2020-12-10T16:39:37.022" v="4"/>
          <ac:spMkLst>
            <pc:docMk/>
            <pc:sldMk cId="0" sldId="358"/>
            <ac:spMk id="89090" creationId="{00000000-0000-0000-0000-000000000000}"/>
          </ac:spMkLst>
        </pc:spChg>
      </pc:sldChg>
      <pc:sldChg chg="modSp">
        <pc:chgData name="Kathryn Leeber" userId="15028f3c-0a13-4345-9369-dac953ae4f16" providerId="ADAL" clId="{634F2C6A-E52B-2741-AA2C-55FBC86F45A9}" dt="2020-12-10T16:39:37.022" v="4"/>
        <pc:sldMkLst>
          <pc:docMk/>
          <pc:sldMk cId="0" sldId="359"/>
        </pc:sldMkLst>
        <pc:spChg chg="mod">
          <ac:chgData name="Kathryn Leeber" userId="15028f3c-0a13-4345-9369-dac953ae4f16" providerId="ADAL" clId="{634F2C6A-E52B-2741-AA2C-55FBC86F45A9}" dt="2020-12-10T16:39:37.022" v="4"/>
          <ac:spMkLst>
            <pc:docMk/>
            <pc:sldMk cId="0" sldId="359"/>
            <ac:spMk id="2" creationId="{00000000-0000-0000-0000-000000000000}"/>
          </ac:spMkLst>
        </pc:spChg>
        <pc:spChg chg="mod">
          <ac:chgData name="Kathryn Leeber" userId="15028f3c-0a13-4345-9369-dac953ae4f16" providerId="ADAL" clId="{634F2C6A-E52B-2741-AA2C-55FBC86F45A9}" dt="2020-12-10T16:39:37.022" v="4"/>
          <ac:spMkLst>
            <pc:docMk/>
            <pc:sldMk cId="0" sldId="359"/>
            <ac:spMk id="90115" creationId="{00000000-0000-0000-0000-000000000000}"/>
          </ac:spMkLst>
        </pc:spChg>
      </pc:sldChg>
      <pc:sldChg chg="modSp">
        <pc:chgData name="Kathryn Leeber" userId="15028f3c-0a13-4345-9369-dac953ae4f16" providerId="ADAL" clId="{634F2C6A-E52B-2741-AA2C-55FBC86F45A9}" dt="2020-12-10T16:39:37.022" v="4"/>
        <pc:sldMkLst>
          <pc:docMk/>
          <pc:sldMk cId="0" sldId="360"/>
        </pc:sldMkLst>
        <pc:spChg chg="mod">
          <ac:chgData name="Kathryn Leeber" userId="15028f3c-0a13-4345-9369-dac953ae4f16" providerId="ADAL" clId="{634F2C6A-E52B-2741-AA2C-55FBC86F45A9}" dt="2020-12-10T16:39:37.022" v="4"/>
          <ac:spMkLst>
            <pc:docMk/>
            <pc:sldMk cId="0" sldId="360"/>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61"/>
        </pc:sldMkLst>
        <pc:spChg chg="mod">
          <ac:chgData name="Kathryn Leeber" userId="15028f3c-0a13-4345-9369-dac953ae4f16" providerId="ADAL" clId="{634F2C6A-E52B-2741-AA2C-55FBC86F45A9}" dt="2020-12-10T16:39:37.022" v="4"/>
          <ac:spMkLst>
            <pc:docMk/>
            <pc:sldMk cId="0" sldId="361"/>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62"/>
        </pc:sldMkLst>
        <pc:spChg chg="mod">
          <ac:chgData name="Kathryn Leeber" userId="15028f3c-0a13-4345-9369-dac953ae4f16" providerId="ADAL" clId="{634F2C6A-E52B-2741-AA2C-55FBC86F45A9}" dt="2020-12-10T16:39:37.022" v="4"/>
          <ac:spMkLst>
            <pc:docMk/>
            <pc:sldMk cId="0" sldId="362"/>
            <ac:spMk id="2" creationId="{00000000-0000-0000-0000-000000000000}"/>
          </ac:spMkLst>
        </pc:spChg>
        <pc:spChg chg="mod">
          <ac:chgData name="Kathryn Leeber" userId="15028f3c-0a13-4345-9369-dac953ae4f16" providerId="ADAL" clId="{634F2C6A-E52B-2741-AA2C-55FBC86F45A9}" dt="2020-12-10T16:39:37.022" v="4"/>
          <ac:spMkLst>
            <pc:docMk/>
            <pc:sldMk cId="0" sldId="362"/>
            <ac:spMk id="93187" creationId="{00000000-0000-0000-0000-000000000000}"/>
          </ac:spMkLst>
        </pc:spChg>
      </pc:sldChg>
      <pc:sldChg chg="modSp">
        <pc:chgData name="Kathryn Leeber" userId="15028f3c-0a13-4345-9369-dac953ae4f16" providerId="ADAL" clId="{634F2C6A-E52B-2741-AA2C-55FBC86F45A9}" dt="2020-12-10T16:39:37.022" v="4"/>
        <pc:sldMkLst>
          <pc:docMk/>
          <pc:sldMk cId="0" sldId="363"/>
        </pc:sldMkLst>
        <pc:spChg chg="mod">
          <ac:chgData name="Kathryn Leeber" userId="15028f3c-0a13-4345-9369-dac953ae4f16" providerId="ADAL" clId="{634F2C6A-E52B-2741-AA2C-55FBC86F45A9}" dt="2020-12-10T16:39:37.022" v="4"/>
          <ac:spMkLst>
            <pc:docMk/>
            <pc:sldMk cId="0" sldId="363"/>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64"/>
        </pc:sldMkLst>
        <pc:spChg chg="mod">
          <ac:chgData name="Kathryn Leeber" userId="15028f3c-0a13-4345-9369-dac953ae4f16" providerId="ADAL" clId="{634F2C6A-E52B-2741-AA2C-55FBC86F45A9}" dt="2020-12-10T16:39:37.022" v="4"/>
          <ac:spMkLst>
            <pc:docMk/>
            <pc:sldMk cId="0" sldId="364"/>
            <ac:spMk id="2" creationId="{00000000-0000-0000-0000-000000000000}"/>
          </ac:spMkLst>
        </pc:spChg>
        <pc:spChg chg="mod">
          <ac:chgData name="Kathryn Leeber" userId="15028f3c-0a13-4345-9369-dac953ae4f16" providerId="ADAL" clId="{634F2C6A-E52B-2741-AA2C-55FBC86F45A9}" dt="2020-12-10T16:39:37.022" v="4"/>
          <ac:spMkLst>
            <pc:docMk/>
            <pc:sldMk cId="0" sldId="364"/>
            <ac:spMk id="95235" creationId="{00000000-0000-0000-0000-000000000000}"/>
          </ac:spMkLst>
        </pc:spChg>
      </pc:sldChg>
      <pc:sldChg chg="modSp">
        <pc:chgData name="Kathryn Leeber" userId="15028f3c-0a13-4345-9369-dac953ae4f16" providerId="ADAL" clId="{634F2C6A-E52B-2741-AA2C-55FBC86F45A9}" dt="2020-12-10T16:39:37.022" v="4"/>
        <pc:sldMkLst>
          <pc:docMk/>
          <pc:sldMk cId="0" sldId="365"/>
        </pc:sldMkLst>
        <pc:spChg chg="mod">
          <ac:chgData name="Kathryn Leeber" userId="15028f3c-0a13-4345-9369-dac953ae4f16" providerId="ADAL" clId="{634F2C6A-E52B-2741-AA2C-55FBC86F45A9}" dt="2020-12-10T16:39:37.022" v="4"/>
          <ac:spMkLst>
            <pc:docMk/>
            <pc:sldMk cId="0" sldId="365"/>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66"/>
        </pc:sldMkLst>
        <pc:spChg chg="mod">
          <ac:chgData name="Kathryn Leeber" userId="15028f3c-0a13-4345-9369-dac953ae4f16" providerId="ADAL" clId="{634F2C6A-E52B-2741-AA2C-55FBC86F45A9}" dt="2020-12-10T16:39:37.022" v="4"/>
          <ac:spMkLst>
            <pc:docMk/>
            <pc:sldMk cId="0" sldId="366"/>
            <ac:spMk id="2" creationId="{00000000-0000-0000-0000-000000000000}"/>
          </ac:spMkLst>
        </pc:spChg>
        <pc:spChg chg="mod">
          <ac:chgData name="Kathryn Leeber" userId="15028f3c-0a13-4345-9369-dac953ae4f16" providerId="ADAL" clId="{634F2C6A-E52B-2741-AA2C-55FBC86F45A9}" dt="2020-12-10T16:39:37.022" v="4"/>
          <ac:spMkLst>
            <pc:docMk/>
            <pc:sldMk cId="0" sldId="366"/>
            <ac:spMk id="97283" creationId="{00000000-0000-0000-0000-000000000000}"/>
          </ac:spMkLst>
        </pc:spChg>
      </pc:sldChg>
      <pc:sldChg chg="modSp">
        <pc:chgData name="Kathryn Leeber" userId="15028f3c-0a13-4345-9369-dac953ae4f16" providerId="ADAL" clId="{634F2C6A-E52B-2741-AA2C-55FBC86F45A9}" dt="2020-12-10T16:39:37.022" v="4"/>
        <pc:sldMkLst>
          <pc:docMk/>
          <pc:sldMk cId="0" sldId="367"/>
        </pc:sldMkLst>
        <pc:spChg chg="mod">
          <ac:chgData name="Kathryn Leeber" userId="15028f3c-0a13-4345-9369-dac953ae4f16" providerId="ADAL" clId="{634F2C6A-E52B-2741-AA2C-55FBC86F45A9}" dt="2020-12-10T16:39:37.022" v="4"/>
          <ac:spMkLst>
            <pc:docMk/>
            <pc:sldMk cId="0" sldId="367"/>
            <ac:spMk id="2" creationId="{00000000-0000-0000-0000-000000000000}"/>
          </ac:spMkLst>
        </pc:spChg>
      </pc:sldChg>
      <pc:sldChg chg="modSp">
        <pc:chgData name="Kathryn Leeber" userId="15028f3c-0a13-4345-9369-dac953ae4f16" providerId="ADAL" clId="{634F2C6A-E52B-2741-AA2C-55FBC86F45A9}" dt="2020-12-10T16:39:37.022" v="4"/>
        <pc:sldMkLst>
          <pc:docMk/>
          <pc:sldMk cId="0" sldId="368"/>
        </pc:sldMkLst>
        <pc:spChg chg="mod">
          <ac:chgData name="Kathryn Leeber" userId="15028f3c-0a13-4345-9369-dac953ae4f16" providerId="ADAL" clId="{634F2C6A-E52B-2741-AA2C-55FBC86F45A9}" dt="2020-12-10T16:39:37.022" v="4"/>
          <ac:spMkLst>
            <pc:docMk/>
            <pc:sldMk cId="0" sldId="368"/>
            <ac:spMk id="99330" creationId="{00000000-0000-0000-0000-000000000000}"/>
          </ac:spMkLst>
        </pc:spChg>
        <pc:spChg chg="mod">
          <ac:chgData name="Kathryn Leeber" userId="15028f3c-0a13-4345-9369-dac953ae4f16" providerId="ADAL" clId="{634F2C6A-E52B-2741-AA2C-55FBC86F45A9}" dt="2020-12-10T16:39:37.022" v="4"/>
          <ac:spMkLst>
            <pc:docMk/>
            <pc:sldMk cId="0" sldId="368"/>
            <ac:spMk id="99331" creationId="{00000000-0000-0000-0000-000000000000}"/>
          </ac:spMkLst>
        </pc:spChg>
      </pc:sldChg>
      <pc:sldChg chg="modSp">
        <pc:chgData name="Kathryn Leeber" userId="15028f3c-0a13-4345-9369-dac953ae4f16" providerId="ADAL" clId="{634F2C6A-E52B-2741-AA2C-55FBC86F45A9}" dt="2020-12-10T16:39:37.022" v="4"/>
        <pc:sldMkLst>
          <pc:docMk/>
          <pc:sldMk cId="0" sldId="369"/>
        </pc:sldMkLst>
        <pc:spChg chg="mod">
          <ac:chgData name="Kathryn Leeber" userId="15028f3c-0a13-4345-9369-dac953ae4f16" providerId="ADAL" clId="{634F2C6A-E52B-2741-AA2C-55FBC86F45A9}" dt="2020-12-10T16:39:37.022" v="4"/>
          <ac:spMkLst>
            <pc:docMk/>
            <pc:sldMk cId="0" sldId="369"/>
            <ac:spMk id="100354" creationId="{00000000-0000-0000-0000-000000000000}"/>
          </ac:spMkLst>
        </pc:spChg>
        <pc:spChg chg="mod">
          <ac:chgData name="Kathryn Leeber" userId="15028f3c-0a13-4345-9369-dac953ae4f16" providerId="ADAL" clId="{634F2C6A-E52B-2741-AA2C-55FBC86F45A9}" dt="2020-12-10T16:39:37.022" v="4"/>
          <ac:spMkLst>
            <pc:docMk/>
            <pc:sldMk cId="0" sldId="369"/>
            <ac:spMk id="100355" creationId="{00000000-0000-0000-0000-000000000000}"/>
          </ac:spMkLst>
        </pc:spChg>
      </pc:sldChg>
      <pc:sldChg chg="modSp">
        <pc:chgData name="Kathryn Leeber" userId="15028f3c-0a13-4345-9369-dac953ae4f16" providerId="ADAL" clId="{634F2C6A-E52B-2741-AA2C-55FBC86F45A9}" dt="2020-12-10T16:39:37.022" v="4"/>
        <pc:sldMkLst>
          <pc:docMk/>
          <pc:sldMk cId="0" sldId="370"/>
        </pc:sldMkLst>
        <pc:spChg chg="mod">
          <ac:chgData name="Kathryn Leeber" userId="15028f3c-0a13-4345-9369-dac953ae4f16" providerId="ADAL" clId="{634F2C6A-E52B-2741-AA2C-55FBC86F45A9}" dt="2020-12-10T16:39:37.022" v="4"/>
          <ac:spMkLst>
            <pc:docMk/>
            <pc:sldMk cId="0" sldId="370"/>
            <ac:spMk id="101378" creationId="{00000000-0000-0000-0000-000000000000}"/>
          </ac:spMkLst>
        </pc:spChg>
        <pc:spChg chg="mod">
          <ac:chgData name="Kathryn Leeber" userId="15028f3c-0a13-4345-9369-dac953ae4f16" providerId="ADAL" clId="{634F2C6A-E52B-2741-AA2C-55FBC86F45A9}" dt="2020-12-10T16:39:37.022" v="4"/>
          <ac:spMkLst>
            <pc:docMk/>
            <pc:sldMk cId="0" sldId="370"/>
            <ac:spMk id="101379" creationId="{00000000-0000-0000-0000-000000000000}"/>
          </ac:spMkLst>
        </pc:spChg>
      </pc:sldChg>
      <pc:sldChg chg="modSp">
        <pc:chgData name="Kathryn Leeber" userId="15028f3c-0a13-4345-9369-dac953ae4f16" providerId="ADAL" clId="{634F2C6A-E52B-2741-AA2C-55FBC86F45A9}" dt="2020-12-10T16:39:37.022" v="4"/>
        <pc:sldMkLst>
          <pc:docMk/>
          <pc:sldMk cId="0" sldId="371"/>
        </pc:sldMkLst>
        <pc:spChg chg="mod">
          <ac:chgData name="Kathryn Leeber" userId="15028f3c-0a13-4345-9369-dac953ae4f16" providerId="ADAL" clId="{634F2C6A-E52B-2741-AA2C-55FBC86F45A9}" dt="2020-12-10T16:39:37.022" v="4"/>
          <ac:spMkLst>
            <pc:docMk/>
            <pc:sldMk cId="0" sldId="371"/>
            <ac:spMk id="2" creationId="{00000000-0000-0000-0000-000000000000}"/>
          </ac:spMkLst>
        </pc:spChg>
        <pc:spChg chg="mod">
          <ac:chgData name="Kathryn Leeber" userId="15028f3c-0a13-4345-9369-dac953ae4f16" providerId="ADAL" clId="{634F2C6A-E52B-2741-AA2C-55FBC86F45A9}" dt="2020-12-10T16:39:37.022" v="4"/>
          <ac:spMkLst>
            <pc:docMk/>
            <pc:sldMk cId="0" sldId="371"/>
            <ac:spMk id="102403" creationId="{00000000-0000-0000-0000-000000000000}"/>
          </ac:spMkLst>
        </pc:spChg>
      </pc:sldChg>
      <pc:sldChg chg="modSp">
        <pc:chgData name="Kathryn Leeber" userId="15028f3c-0a13-4345-9369-dac953ae4f16" providerId="ADAL" clId="{634F2C6A-E52B-2741-AA2C-55FBC86F45A9}" dt="2020-12-10T16:39:37.022" v="4"/>
        <pc:sldMkLst>
          <pc:docMk/>
          <pc:sldMk cId="0" sldId="372"/>
        </pc:sldMkLst>
        <pc:spChg chg="mod">
          <ac:chgData name="Kathryn Leeber" userId="15028f3c-0a13-4345-9369-dac953ae4f16" providerId="ADAL" clId="{634F2C6A-E52B-2741-AA2C-55FBC86F45A9}" dt="2020-12-10T16:39:37.022" v="4"/>
          <ac:spMkLst>
            <pc:docMk/>
            <pc:sldMk cId="0" sldId="372"/>
            <ac:spMk id="2" creationId="{00000000-0000-0000-0000-000000000000}"/>
          </ac:spMkLst>
        </pc:spChg>
        <pc:spChg chg="mod">
          <ac:chgData name="Kathryn Leeber" userId="15028f3c-0a13-4345-9369-dac953ae4f16" providerId="ADAL" clId="{634F2C6A-E52B-2741-AA2C-55FBC86F45A9}" dt="2020-12-10T16:39:37.022" v="4"/>
          <ac:spMkLst>
            <pc:docMk/>
            <pc:sldMk cId="0" sldId="372"/>
            <ac:spMk id="103427" creationId="{00000000-0000-0000-0000-000000000000}"/>
          </ac:spMkLst>
        </pc:spChg>
      </pc:sldChg>
      <pc:sldChg chg="modSp">
        <pc:chgData name="Kathryn Leeber" userId="15028f3c-0a13-4345-9369-dac953ae4f16" providerId="ADAL" clId="{634F2C6A-E52B-2741-AA2C-55FBC86F45A9}" dt="2020-12-10T16:39:37.022" v="4"/>
        <pc:sldMkLst>
          <pc:docMk/>
          <pc:sldMk cId="0" sldId="373"/>
        </pc:sldMkLst>
        <pc:spChg chg="mod">
          <ac:chgData name="Kathryn Leeber" userId="15028f3c-0a13-4345-9369-dac953ae4f16" providerId="ADAL" clId="{634F2C6A-E52B-2741-AA2C-55FBC86F45A9}" dt="2020-12-10T16:39:37.022" v="4"/>
          <ac:spMkLst>
            <pc:docMk/>
            <pc:sldMk cId="0" sldId="373"/>
            <ac:spMk id="2" creationId="{00000000-0000-0000-0000-000000000000}"/>
          </ac:spMkLst>
        </pc:spChg>
        <pc:spChg chg="mod">
          <ac:chgData name="Kathryn Leeber" userId="15028f3c-0a13-4345-9369-dac953ae4f16" providerId="ADAL" clId="{634F2C6A-E52B-2741-AA2C-55FBC86F45A9}" dt="2020-12-10T16:39:37.022" v="4"/>
          <ac:spMkLst>
            <pc:docMk/>
            <pc:sldMk cId="0" sldId="373"/>
            <ac:spMk id="104451" creationId="{00000000-0000-0000-0000-000000000000}"/>
          </ac:spMkLst>
        </pc:spChg>
      </pc:sldChg>
      <pc:sldChg chg="modSp">
        <pc:chgData name="Kathryn Leeber" userId="15028f3c-0a13-4345-9369-dac953ae4f16" providerId="ADAL" clId="{634F2C6A-E52B-2741-AA2C-55FBC86F45A9}" dt="2020-12-10T16:39:37.022" v="4"/>
        <pc:sldMkLst>
          <pc:docMk/>
          <pc:sldMk cId="0" sldId="374"/>
        </pc:sldMkLst>
        <pc:spChg chg="mod">
          <ac:chgData name="Kathryn Leeber" userId="15028f3c-0a13-4345-9369-dac953ae4f16" providerId="ADAL" clId="{634F2C6A-E52B-2741-AA2C-55FBC86F45A9}" dt="2020-12-10T16:39:37.022" v="4"/>
          <ac:spMkLst>
            <pc:docMk/>
            <pc:sldMk cId="0" sldId="374"/>
            <ac:spMk id="2" creationId="{00000000-0000-0000-0000-000000000000}"/>
          </ac:spMkLst>
        </pc:spChg>
        <pc:spChg chg="mod">
          <ac:chgData name="Kathryn Leeber" userId="15028f3c-0a13-4345-9369-dac953ae4f16" providerId="ADAL" clId="{634F2C6A-E52B-2741-AA2C-55FBC86F45A9}" dt="2020-12-10T16:39:37.022" v="4"/>
          <ac:spMkLst>
            <pc:docMk/>
            <pc:sldMk cId="0" sldId="374"/>
            <ac:spMk id="105475" creationId="{00000000-0000-0000-0000-000000000000}"/>
          </ac:spMkLst>
        </pc:spChg>
      </pc:sldChg>
      <pc:sldChg chg="modSp">
        <pc:chgData name="Kathryn Leeber" userId="15028f3c-0a13-4345-9369-dac953ae4f16" providerId="ADAL" clId="{634F2C6A-E52B-2741-AA2C-55FBC86F45A9}" dt="2020-12-10T16:39:37.022" v="4"/>
        <pc:sldMkLst>
          <pc:docMk/>
          <pc:sldMk cId="0" sldId="375"/>
        </pc:sldMkLst>
        <pc:spChg chg="mod">
          <ac:chgData name="Kathryn Leeber" userId="15028f3c-0a13-4345-9369-dac953ae4f16" providerId="ADAL" clId="{634F2C6A-E52B-2741-AA2C-55FBC86F45A9}" dt="2020-12-10T16:39:37.022" v="4"/>
          <ac:spMkLst>
            <pc:docMk/>
            <pc:sldMk cId="0" sldId="375"/>
            <ac:spMk id="2" creationId="{00000000-0000-0000-0000-000000000000}"/>
          </ac:spMkLst>
        </pc:spChg>
        <pc:spChg chg="mod">
          <ac:chgData name="Kathryn Leeber" userId="15028f3c-0a13-4345-9369-dac953ae4f16" providerId="ADAL" clId="{634F2C6A-E52B-2741-AA2C-55FBC86F45A9}" dt="2020-12-10T16:39:37.022" v="4"/>
          <ac:spMkLst>
            <pc:docMk/>
            <pc:sldMk cId="0" sldId="375"/>
            <ac:spMk id="106499" creationId="{00000000-0000-0000-0000-000000000000}"/>
          </ac:spMkLst>
        </pc:spChg>
      </pc:sldChg>
      <pc:sldChg chg="modSp">
        <pc:chgData name="Kathryn Leeber" userId="15028f3c-0a13-4345-9369-dac953ae4f16" providerId="ADAL" clId="{634F2C6A-E52B-2741-AA2C-55FBC86F45A9}" dt="2020-12-10T16:39:37.022" v="4"/>
        <pc:sldMkLst>
          <pc:docMk/>
          <pc:sldMk cId="0" sldId="376"/>
        </pc:sldMkLst>
        <pc:spChg chg="mod">
          <ac:chgData name="Kathryn Leeber" userId="15028f3c-0a13-4345-9369-dac953ae4f16" providerId="ADAL" clId="{634F2C6A-E52B-2741-AA2C-55FBC86F45A9}" dt="2020-12-10T16:39:37.022" v="4"/>
          <ac:spMkLst>
            <pc:docMk/>
            <pc:sldMk cId="0" sldId="376"/>
            <ac:spMk id="107522" creationId="{00000000-0000-0000-0000-000000000000}"/>
          </ac:spMkLst>
        </pc:spChg>
        <pc:spChg chg="mod">
          <ac:chgData name="Kathryn Leeber" userId="15028f3c-0a13-4345-9369-dac953ae4f16" providerId="ADAL" clId="{634F2C6A-E52B-2741-AA2C-55FBC86F45A9}" dt="2020-12-10T16:39:37.022" v="4"/>
          <ac:spMkLst>
            <pc:docMk/>
            <pc:sldMk cId="0" sldId="376"/>
            <ac:spMk id="107523" creationId="{00000000-0000-0000-0000-000000000000}"/>
          </ac:spMkLst>
        </pc:spChg>
      </pc:sldChg>
      <pc:sldChg chg="modSp">
        <pc:chgData name="Kathryn Leeber" userId="15028f3c-0a13-4345-9369-dac953ae4f16" providerId="ADAL" clId="{634F2C6A-E52B-2741-AA2C-55FBC86F45A9}" dt="2020-12-10T16:39:37.022" v="4"/>
        <pc:sldMkLst>
          <pc:docMk/>
          <pc:sldMk cId="0" sldId="377"/>
        </pc:sldMkLst>
        <pc:spChg chg="mod">
          <ac:chgData name="Kathryn Leeber" userId="15028f3c-0a13-4345-9369-dac953ae4f16" providerId="ADAL" clId="{634F2C6A-E52B-2741-AA2C-55FBC86F45A9}" dt="2020-12-10T16:39:37.022" v="4"/>
          <ac:spMkLst>
            <pc:docMk/>
            <pc:sldMk cId="0" sldId="377"/>
            <ac:spMk id="108546" creationId="{00000000-0000-0000-0000-000000000000}"/>
          </ac:spMkLst>
        </pc:spChg>
        <pc:spChg chg="mod">
          <ac:chgData name="Kathryn Leeber" userId="15028f3c-0a13-4345-9369-dac953ae4f16" providerId="ADAL" clId="{634F2C6A-E52B-2741-AA2C-55FBC86F45A9}" dt="2020-12-10T16:39:37.022" v="4"/>
          <ac:spMkLst>
            <pc:docMk/>
            <pc:sldMk cId="0" sldId="377"/>
            <ac:spMk id="108547" creationId="{00000000-0000-0000-0000-000000000000}"/>
          </ac:spMkLst>
        </pc:spChg>
      </pc:sldChg>
      <pc:sldChg chg="modSp">
        <pc:chgData name="Kathryn Leeber" userId="15028f3c-0a13-4345-9369-dac953ae4f16" providerId="ADAL" clId="{634F2C6A-E52B-2741-AA2C-55FBC86F45A9}" dt="2020-12-10T16:39:37.022" v="4"/>
        <pc:sldMkLst>
          <pc:docMk/>
          <pc:sldMk cId="0" sldId="378"/>
        </pc:sldMkLst>
        <pc:spChg chg="mod">
          <ac:chgData name="Kathryn Leeber" userId="15028f3c-0a13-4345-9369-dac953ae4f16" providerId="ADAL" clId="{634F2C6A-E52B-2741-AA2C-55FBC86F45A9}" dt="2020-12-10T16:39:37.022" v="4"/>
          <ac:spMkLst>
            <pc:docMk/>
            <pc:sldMk cId="0" sldId="378"/>
            <ac:spMk id="2" creationId="{00000000-0000-0000-0000-000000000000}"/>
          </ac:spMkLst>
        </pc:spChg>
        <pc:spChg chg="mod">
          <ac:chgData name="Kathryn Leeber" userId="15028f3c-0a13-4345-9369-dac953ae4f16" providerId="ADAL" clId="{634F2C6A-E52B-2741-AA2C-55FBC86F45A9}" dt="2020-12-10T16:39:37.022" v="4"/>
          <ac:spMkLst>
            <pc:docMk/>
            <pc:sldMk cId="0" sldId="378"/>
            <ac:spMk id="109571" creationId="{00000000-0000-0000-0000-000000000000}"/>
          </ac:spMkLst>
        </pc:spChg>
      </pc:sldChg>
      <pc:sldChg chg="modSp">
        <pc:chgData name="Kathryn Leeber" userId="15028f3c-0a13-4345-9369-dac953ae4f16" providerId="ADAL" clId="{634F2C6A-E52B-2741-AA2C-55FBC86F45A9}" dt="2020-12-10T16:39:37.022" v="4"/>
        <pc:sldMkLst>
          <pc:docMk/>
          <pc:sldMk cId="0" sldId="379"/>
        </pc:sldMkLst>
        <pc:spChg chg="mod">
          <ac:chgData name="Kathryn Leeber" userId="15028f3c-0a13-4345-9369-dac953ae4f16" providerId="ADAL" clId="{634F2C6A-E52B-2741-AA2C-55FBC86F45A9}" dt="2020-12-10T16:39:37.022" v="4"/>
          <ac:spMkLst>
            <pc:docMk/>
            <pc:sldMk cId="0" sldId="379"/>
            <ac:spMk id="110594" creationId="{00000000-0000-0000-0000-000000000000}"/>
          </ac:spMkLst>
        </pc:spChg>
        <pc:spChg chg="mod">
          <ac:chgData name="Kathryn Leeber" userId="15028f3c-0a13-4345-9369-dac953ae4f16" providerId="ADAL" clId="{634F2C6A-E52B-2741-AA2C-55FBC86F45A9}" dt="2020-12-10T16:39:37.022" v="4"/>
          <ac:spMkLst>
            <pc:docMk/>
            <pc:sldMk cId="0" sldId="379"/>
            <ac:spMk id="110595" creationId="{00000000-0000-0000-0000-000000000000}"/>
          </ac:spMkLst>
        </pc:spChg>
      </pc:sldChg>
      <pc:sldChg chg="modSp">
        <pc:chgData name="Kathryn Leeber" userId="15028f3c-0a13-4345-9369-dac953ae4f16" providerId="ADAL" clId="{634F2C6A-E52B-2741-AA2C-55FBC86F45A9}" dt="2020-12-10T16:39:37.022" v="4"/>
        <pc:sldMkLst>
          <pc:docMk/>
          <pc:sldMk cId="0" sldId="380"/>
        </pc:sldMkLst>
        <pc:spChg chg="mod">
          <ac:chgData name="Kathryn Leeber" userId="15028f3c-0a13-4345-9369-dac953ae4f16" providerId="ADAL" clId="{634F2C6A-E52B-2741-AA2C-55FBC86F45A9}" dt="2020-12-10T16:39:37.022" v="4"/>
          <ac:spMkLst>
            <pc:docMk/>
            <pc:sldMk cId="0" sldId="380"/>
            <ac:spMk id="111618" creationId="{00000000-0000-0000-0000-000000000000}"/>
          </ac:spMkLst>
        </pc:spChg>
        <pc:spChg chg="mod">
          <ac:chgData name="Kathryn Leeber" userId="15028f3c-0a13-4345-9369-dac953ae4f16" providerId="ADAL" clId="{634F2C6A-E52B-2741-AA2C-55FBC86F45A9}" dt="2020-12-10T16:39:37.022" v="4"/>
          <ac:spMkLst>
            <pc:docMk/>
            <pc:sldMk cId="0" sldId="380"/>
            <ac:spMk id="111619" creationId="{00000000-0000-0000-0000-000000000000}"/>
          </ac:spMkLst>
        </pc:spChg>
      </pc:sldChg>
      <pc:sldChg chg="modSp">
        <pc:chgData name="Kathryn Leeber" userId="15028f3c-0a13-4345-9369-dac953ae4f16" providerId="ADAL" clId="{634F2C6A-E52B-2741-AA2C-55FBC86F45A9}" dt="2020-12-10T16:39:37.022" v="4"/>
        <pc:sldMkLst>
          <pc:docMk/>
          <pc:sldMk cId="0" sldId="381"/>
        </pc:sldMkLst>
        <pc:spChg chg="mod">
          <ac:chgData name="Kathryn Leeber" userId="15028f3c-0a13-4345-9369-dac953ae4f16" providerId="ADAL" clId="{634F2C6A-E52B-2741-AA2C-55FBC86F45A9}" dt="2020-12-10T16:39:37.022" v="4"/>
          <ac:spMkLst>
            <pc:docMk/>
            <pc:sldMk cId="0" sldId="381"/>
            <ac:spMk id="112642" creationId="{00000000-0000-0000-0000-000000000000}"/>
          </ac:spMkLst>
        </pc:spChg>
      </pc:sldChg>
      <pc:sldChg chg="modSp">
        <pc:chgData name="Kathryn Leeber" userId="15028f3c-0a13-4345-9369-dac953ae4f16" providerId="ADAL" clId="{634F2C6A-E52B-2741-AA2C-55FBC86F45A9}" dt="2020-12-10T16:39:37.022" v="4"/>
        <pc:sldMkLst>
          <pc:docMk/>
          <pc:sldMk cId="0" sldId="382"/>
        </pc:sldMkLst>
        <pc:spChg chg="mod">
          <ac:chgData name="Kathryn Leeber" userId="15028f3c-0a13-4345-9369-dac953ae4f16" providerId="ADAL" clId="{634F2C6A-E52B-2741-AA2C-55FBC86F45A9}" dt="2020-12-10T16:39:37.022" v="4"/>
          <ac:spMkLst>
            <pc:docMk/>
            <pc:sldMk cId="0" sldId="382"/>
            <ac:spMk id="113666" creationId="{00000000-0000-0000-0000-000000000000}"/>
          </ac:spMkLst>
        </pc:spChg>
        <pc:spChg chg="mod">
          <ac:chgData name="Kathryn Leeber" userId="15028f3c-0a13-4345-9369-dac953ae4f16" providerId="ADAL" clId="{634F2C6A-E52B-2741-AA2C-55FBC86F45A9}" dt="2020-12-10T16:39:37.022" v="4"/>
          <ac:spMkLst>
            <pc:docMk/>
            <pc:sldMk cId="0" sldId="382"/>
            <ac:spMk id="113667" creationId="{00000000-0000-0000-0000-000000000000}"/>
          </ac:spMkLst>
        </pc:spChg>
      </pc:sldChg>
      <pc:sldChg chg="modSp">
        <pc:chgData name="Kathryn Leeber" userId="15028f3c-0a13-4345-9369-dac953ae4f16" providerId="ADAL" clId="{634F2C6A-E52B-2741-AA2C-55FBC86F45A9}" dt="2020-12-10T16:39:37.022" v="4"/>
        <pc:sldMkLst>
          <pc:docMk/>
          <pc:sldMk cId="0" sldId="383"/>
        </pc:sldMkLst>
        <pc:spChg chg="mod">
          <ac:chgData name="Kathryn Leeber" userId="15028f3c-0a13-4345-9369-dac953ae4f16" providerId="ADAL" clId="{634F2C6A-E52B-2741-AA2C-55FBC86F45A9}" dt="2020-12-10T16:39:37.022" v="4"/>
          <ac:spMkLst>
            <pc:docMk/>
            <pc:sldMk cId="0" sldId="383"/>
            <ac:spMk id="114690" creationId="{00000000-0000-0000-0000-000000000000}"/>
          </ac:spMkLst>
        </pc:spChg>
        <pc:spChg chg="mod">
          <ac:chgData name="Kathryn Leeber" userId="15028f3c-0a13-4345-9369-dac953ae4f16" providerId="ADAL" clId="{634F2C6A-E52B-2741-AA2C-55FBC86F45A9}" dt="2020-12-10T16:39:37.022" v="4"/>
          <ac:spMkLst>
            <pc:docMk/>
            <pc:sldMk cId="0" sldId="383"/>
            <ac:spMk id="114691" creationId="{00000000-0000-0000-0000-000000000000}"/>
          </ac:spMkLst>
        </pc:spChg>
      </pc:sldChg>
      <pc:sldChg chg="modSp">
        <pc:chgData name="Kathryn Leeber" userId="15028f3c-0a13-4345-9369-dac953ae4f16" providerId="ADAL" clId="{634F2C6A-E52B-2741-AA2C-55FBC86F45A9}" dt="2020-12-10T16:39:37.022" v="4"/>
        <pc:sldMkLst>
          <pc:docMk/>
          <pc:sldMk cId="0" sldId="384"/>
        </pc:sldMkLst>
        <pc:spChg chg="mod">
          <ac:chgData name="Kathryn Leeber" userId="15028f3c-0a13-4345-9369-dac953ae4f16" providerId="ADAL" clId="{634F2C6A-E52B-2741-AA2C-55FBC86F45A9}" dt="2020-12-10T16:39:37.022" v="4"/>
          <ac:spMkLst>
            <pc:docMk/>
            <pc:sldMk cId="0" sldId="384"/>
            <ac:spMk id="115714" creationId="{00000000-0000-0000-0000-000000000000}"/>
          </ac:spMkLst>
        </pc:spChg>
        <pc:spChg chg="mod">
          <ac:chgData name="Kathryn Leeber" userId="15028f3c-0a13-4345-9369-dac953ae4f16" providerId="ADAL" clId="{634F2C6A-E52B-2741-AA2C-55FBC86F45A9}" dt="2020-12-10T16:39:37.022" v="4"/>
          <ac:spMkLst>
            <pc:docMk/>
            <pc:sldMk cId="0" sldId="384"/>
            <ac:spMk id="115715" creationId="{00000000-0000-0000-0000-000000000000}"/>
          </ac:spMkLst>
        </pc:spChg>
      </pc:sldChg>
      <pc:sldChg chg="modSp">
        <pc:chgData name="Kathryn Leeber" userId="15028f3c-0a13-4345-9369-dac953ae4f16" providerId="ADAL" clId="{634F2C6A-E52B-2741-AA2C-55FBC86F45A9}" dt="2020-12-10T16:39:37.022" v="4"/>
        <pc:sldMkLst>
          <pc:docMk/>
          <pc:sldMk cId="0" sldId="385"/>
        </pc:sldMkLst>
        <pc:spChg chg="mod">
          <ac:chgData name="Kathryn Leeber" userId="15028f3c-0a13-4345-9369-dac953ae4f16" providerId="ADAL" clId="{634F2C6A-E52B-2741-AA2C-55FBC86F45A9}" dt="2020-12-10T16:39:37.022" v="4"/>
          <ac:spMkLst>
            <pc:docMk/>
            <pc:sldMk cId="0" sldId="385"/>
            <ac:spMk id="116738" creationId="{00000000-0000-0000-0000-000000000000}"/>
          </ac:spMkLst>
        </pc:spChg>
        <pc:spChg chg="mod">
          <ac:chgData name="Kathryn Leeber" userId="15028f3c-0a13-4345-9369-dac953ae4f16" providerId="ADAL" clId="{634F2C6A-E52B-2741-AA2C-55FBC86F45A9}" dt="2020-12-10T16:39:37.022" v="4"/>
          <ac:spMkLst>
            <pc:docMk/>
            <pc:sldMk cId="0" sldId="385"/>
            <ac:spMk id="116739" creationId="{00000000-0000-0000-0000-000000000000}"/>
          </ac:spMkLst>
        </pc:spChg>
      </pc:sldChg>
      <pc:sldChg chg="modSp">
        <pc:chgData name="Kathryn Leeber" userId="15028f3c-0a13-4345-9369-dac953ae4f16" providerId="ADAL" clId="{634F2C6A-E52B-2741-AA2C-55FBC86F45A9}" dt="2020-12-10T16:39:37.022" v="4"/>
        <pc:sldMkLst>
          <pc:docMk/>
          <pc:sldMk cId="0" sldId="386"/>
        </pc:sldMkLst>
        <pc:spChg chg="mod">
          <ac:chgData name="Kathryn Leeber" userId="15028f3c-0a13-4345-9369-dac953ae4f16" providerId="ADAL" clId="{634F2C6A-E52B-2741-AA2C-55FBC86F45A9}" dt="2020-12-10T16:39:37.022" v="4"/>
          <ac:spMkLst>
            <pc:docMk/>
            <pc:sldMk cId="0" sldId="386"/>
            <ac:spMk id="117762" creationId="{00000000-0000-0000-0000-000000000000}"/>
          </ac:spMkLst>
        </pc:spChg>
        <pc:spChg chg="mod">
          <ac:chgData name="Kathryn Leeber" userId="15028f3c-0a13-4345-9369-dac953ae4f16" providerId="ADAL" clId="{634F2C6A-E52B-2741-AA2C-55FBC86F45A9}" dt="2020-12-10T16:39:37.022" v="4"/>
          <ac:spMkLst>
            <pc:docMk/>
            <pc:sldMk cId="0" sldId="386"/>
            <ac:spMk id="117763" creationId="{00000000-0000-0000-0000-000000000000}"/>
          </ac:spMkLst>
        </pc:spChg>
      </pc:sldChg>
      <pc:sldChg chg="modSp">
        <pc:chgData name="Kathryn Leeber" userId="15028f3c-0a13-4345-9369-dac953ae4f16" providerId="ADAL" clId="{634F2C6A-E52B-2741-AA2C-55FBC86F45A9}" dt="2020-12-10T16:39:37.022" v="4"/>
        <pc:sldMkLst>
          <pc:docMk/>
          <pc:sldMk cId="0" sldId="387"/>
        </pc:sldMkLst>
        <pc:spChg chg="mod">
          <ac:chgData name="Kathryn Leeber" userId="15028f3c-0a13-4345-9369-dac953ae4f16" providerId="ADAL" clId="{634F2C6A-E52B-2741-AA2C-55FBC86F45A9}" dt="2020-12-10T16:39:37.022" v="4"/>
          <ac:spMkLst>
            <pc:docMk/>
            <pc:sldMk cId="0" sldId="387"/>
            <ac:spMk id="118786" creationId="{00000000-0000-0000-0000-000000000000}"/>
          </ac:spMkLst>
        </pc:spChg>
        <pc:spChg chg="mod">
          <ac:chgData name="Kathryn Leeber" userId="15028f3c-0a13-4345-9369-dac953ae4f16" providerId="ADAL" clId="{634F2C6A-E52B-2741-AA2C-55FBC86F45A9}" dt="2020-12-10T16:39:37.022" v="4"/>
          <ac:spMkLst>
            <pc:docMk/>
            <pc:sldMk cId="0" sldId="387"/>
            <ac:spMk id="118787" creationId="{00000000-0000-0000-0000-000000000000}"/>
          </ac:spMkLst>
        </pc:spChg>
      </pc:sldChg>
      <pc:sldChg chg="modSp">
        <pc:chgData name="Kathryn Leeber" userId="15028f3c-0a13-4345-9369-dac953ae4f16" providerId="ADAL" clId="{634F2C6A-E52B-2741-AA2C-55FBC86F45A9}" dt="2020-12-10T16:39:37.022" v="4"/>
        <pc:sldMkLst>
          <pc:docMk/>
          <pc:sldMk cId="0" sldId="388"/>
        </pc:sldMkLst>
        <pc:spChg chg="mod">
          <ac:chgData name="Kathryn Leeber" userId="15028f3c-0a13-4345-9369-dac953ae4f16" providerId="ADAL" clId="{634F2C6A-E52B-2741-AA2C-55FBC86F45A9}" dt="2020-12-10T16:39:37.022" v="4"/>
          <ac:spMkLst>
            <pc:docMk/>
            <pc:sldMk cId="0" sldId="388"/>
            <ac:spMk id="119810" creationId="{00000000-0000-0000-0000-000000000000}"/>
          </ac:spMkLst>
        </pc:spChg>
        <pc:spChg chg="mod">
          <ac:chgData name="Kathryn Leeber" userId="15028f3c-0a13-4345-9369-dac953ae4f16" providerId="ADAL" clId="{634F2C6A-E52B-2741-AA2C-55FBC86F45A9}" dt="2020-12-10T16:39:37.022" v="4"/>
          <ac:spMkLst>
            <pc:docMk/>
            <pc:sldMk cId="0" sldId="388"/>
            <ac:spMk id="119811" creationId="{00000000-0000-0000-0000-000000000000}"/>
          </ac:spMkLst>
        </pc:spChg>
      </pc:sldChg>
      <pc:sldChg chg="modSp">
        <pc:chgData name="Kathryn Leeber" userId="15028f3c-0a13-4345-9369-dac953ae4f16" providerId="ADAL" clId="{634F2C6A-E52B-2741-AA2C-55FBC86F45A9}" dt="2020-12-10T16:39:37.022" v="4"/>
        <pc:sldMkLst>
          <pc:docMk/>
          <pc:sldMk cId="0" sldId="389"/>
        </pc:sldMkLst>
        <pc:spChg chg="mod">
          <ac:chgData name="Kathryn Leeber" userId="15028f3c-0a13-4345-9369-dac953ae4f16" providerId="ADAL" clId="{634F2C6A-E52B-2741-AA2C-55FBC86F45A9}" dt="2020-12-10T16:39:37.022" v="4"/>
          <ac:spMkLst>
            <pc:docMk/>
            <pc:sldMk cId="0" sldId="389"/>
            <ac:spMk id="120834" creationId="{00000000-0000-0000-0000-000000000000}"/>
          </ac:spMkLst>
        </pc:spChg>
        <pc:spChg chg="mod">
          <ac:chgData name="Kathryn Leeber" userId="15028f3c-0a13-4345-9369-dac953ae4f16" providerId="ADAL" clId="{634F2C6A-E52B-2741-AA2C-55FBC86F45A9}" dt="2020-12-10T16:39:37.022" v="4"/>
          <ac:spMkLst>
            <pc:docMk/>
            <pc:sldMk cId="0" sldId="389"/>
            <ac:spMk id="120835" creationId="{00000000-0000-0000-0000-000000000000}"/>
          </ac:spMkLst>
        </pc:spChg>
      </pc:sldChg>
      <pc:sldChg chg="modSp">
        <pc:chgData name="Kathryn Leeber" userId="15028f3c-0a13-4345-9369-dac953ae4f16" providerId="ADAL" clId="{634F2C6A-E52B-2741-AA2C-55FBC86F45A9}" dt="2020-12-10T16:39:37.022" v="4"/>
        <pc:sldMkLst>
          <pc:docMk/>
          <pc:sldMk cId="0" sldId="390"/>
        </pc:sldMkLst>
        <pc:spChg chg="mod">
          <ac:chgData name="Kathryn Leeber" userId="15028f3c-0a13-4345-9369-dac953ae4f16" providerId="ADAL" clId="{634F2C6A-E52B-2741-AA2C-55FBC86F45A9}" dt="2020-12-10T16:39:37.022" v="4"/>
          <ac:spMkLst>
            <pc:docMk/>
            <pc:sldMk cId="0" sldId="390"/>
            <ac:spMk id="121858" creationId="{00000000-0000-0000-0000-000000000000}"/>
          </ac:spMkLst>
        </pc:spChg>
        <pc:spChg chg="mod">
          <ac:chgData name="Kathryn Leeber" userId="15028f3c-0a13-4345-9369-dac953ae4f16" providerId="ADAL" clId="{634F2C6A-E52B-2741-AA2C-55FBC86F45A9}" dt="2020-12-10T16:39:37.022" v="4"/>
          <ac:spMkLst>
            <pc:docMk/>
            <pc:sldMk cId="0" sldId="390"/>
            <ac:spMk id="121859" creationId="{00000000-0000-0000-0000-000000000000}"/>
          </ac:spMkLst>
        </pc:spChg>
      </pc:sldChg>
      <pc:sldChg chg="modSp">
        <pc:chgData name="Kathryn Leeber" userId="15028f3c-0a13-4345-9369-dac953ae4f16" providerId="ADAL" clId="{634F2C6A-E52B-2741-AA2C-55FBC86F45A9}" dt="2020-12-10T16:39:37.022" v="4"/>
        <pc:sldMkLst>
          <pc:docMk/>
          <pc:sldMk cId="0" sldId="392"/>
        </pc:sldMkLst>
        <pc:spChg chg="mod">
          <ac:chgData name="Kathryn Leeber" userId="15028f3c-0a13-4345-9369-dac953ae4f16" providerId="ADAL" clId="{634F2C6A-E52B-2741-AA2C-55FBC86F45A9}" dt="2020-12-10T16:39:37.022" v="4"/>
          <ac:spMkLst>
            <pc:docMk/>
            <pc:sldMk cId="0" sldId="392"/>
            <ac:spMk id="123906" creationId="{00000000-0000-0000-0000-000000000000}"/>
          </ac:spMkLst>
        </pc:spChg>
        <pc:spChg chg="mod">
          <ac:chgData name="Kathryn Leeber" userId="15028f3c-0a13-4345-9369-dac953ae4f16" providerId="ADAL" clId="{634F2C6A-E52B-2741-AA2C-55FBC86F45A9}" dt="2020-12-10T16:39:37.022" v="4"/>
          <ac:spMkLst>
            <pc:docMk/>
            <pc:sldMk cId="0" sldId="392"/>
            <ac:spMk id="123907" creationId="{00000000-0000-0000-0000-000000000000}"/>
          </ac:spMkLst>
        </pc:spChg>
      </pc:sldChg>
      <pc:sldChg chg="modSp">
        <pc:chgData name="Kathryn Leeber" userId="15028f3c-0a13-4345-9369-dac953ae4f16" providerId="ADAL" clId="{634F2C6A-E52B-2741-AA2C-55FBC86F45A9}" dt="2020-12-10T16:39:37.022" v="4"/>
        <pc:sldMkLst>
          <pc:docMk/>
          <pc:sldMk cId="0" sldId="393"/>
        </pc:sldMkLst>
        <pc:spChg chg="mod">
          <ac:chgData name="Kathryn Leeber" userId="15028f3c-0a13-4345-9369-dac953ae4f16" providerId="ADAL" clId="{634F2C6A-E52B-2741-AA2C-55FBC86F45A9}" dt="2020-12-10T16:39:37.022" v="4"/>
          <ac:spMkLst>
            <pc:docMk/>
            <pc:sldMk cId="0" sldId="393"/>
            <ac:spMk id="124930" creationId="{00000000-0000-0000-0000-000000000000}"/>
          </ac:spMkLst>
        </pc:spChg>
        <pc:spChg chg="mod">
          <ac:chgData name="Kathryn Leeber" userId="15028f3c-0a13-4345-9369-dac953ae4f16" providerId="ADAL" clId="{634F2C6A-E52B-2741-AA2C-55FBC86F45A9}" dt="2020-12-10T16:39:37.022" v="4"/>
          <ac:spMkLst>
            <pc:docMk/>
            <pc:sldMk cId="0" sldId="393"/>
            <ac:spMk id="124931" creationId="{00000000-0000-0000-0000-000000000000}"/>
          </ac:spMkLst>
        </pc:spChg>
      </pc:sldChg>
      <pc:sldChg chg="modSp">
        <pc:chgData name="Kathryn Leeber" userId="15028f3c-0a13-4345-9369-dac953ae4f16" providerId="ADAL" clId="{634F2C6A-E52B-2741-AA2C-55FBC86F45A9}" dt="2020-12-10T16:39:37.022" v="4"/>
        <pc:sldMkLst>
          <pc:docMk/>
          <pc:sldMk cId="0" sldId="394"/>
        </pc:sldMkLst>
        <pc:spChg chg="mod">
          <ac:chgData name="Kathryn Leeber" userId="15028f3c-0a13-4345-9369-dac953ae4f16" providerId="ADAL" clId="{634F2C6A-E52B-2741-AA2C-55FBC86F45A9}" dt="2020-12-10T16:39:37.022" v="4"/>
          <ac:spMkLst>
            <pc:docMk/>
            <pc:sldMk cId="0" sldId="394"/>
            <ac:spMk id="125954" creationId="{00000000-0000-0000-0000-000000000000}"/>
          </ac:spMkLst>
        </pc:spChg>
        <pc:spChg chg="mod">
          <ac:chgData name="Kathryn Leeber" userId="15028f3c-0a13-4345-9369-dac953ae4f16" providerId="ADAL" clId="{634F2C6A-E52B-2741-AA2C-55FBC86F45A9}" dt="2020-12-10T16:39:37.022" v="4"/>
          <ac:spMkLst>
            <pc:docMk/>
            <pc:sldMk cId="0" sldId="394"/>
            <ac:spMk id="125955" creationId="{00000000-0000-0000-0000-000000000000}"/>
          </ac:spMkLst>
        </pc:spChg>
      </pc:sldChg>
      <pc:sldChg chg="modSp">
        <pc:chgData name="Kathryn Leeber" userId="15028f3c-0a13-4345-9369-dac953ae4f16" providerId="ADAL" clId="{634F2C6A-E52B-2741-AA2C-55FBC86F45A9}" dt="2020-12-10T16:39:37.022" v="4"/>
        <pc:sldMkLst>
          <pc:docMk/>
          <pc:sldMk cId="0" sldId="395"/>
        </pc:sldMkLst>
        <pc:spChg chg="mod">
          <ac:chgData name="Kathryn Leeber" userId="15028f3c-0a13-4345-9369-dac953ae4f16" providerId="ADAL" clId="{634F2C6A-E52B-2741-AA2C-55FBC86F45A9}" dt="2020-12-10T16:39:37.022" v="4"/>
          <ac:spMkLst>
            <pc:docMk/>
            <pc:sldMk cId="0" sldId="395"/>
            <ac:spMk id="126978" creationId="{00000000-0000-0000-0000-000000000000}"/>
          </ac:spMkLst>
        </pc:spChg>
        <pc:spChg chg="mod">
          <ac:chgData name="Kathryn Leeber" userId="15028f3c-0a13-4345-9369-dac953ae4f16" providerId="ADAL" clId="{634F2C6A-E52B-2741-AA2C-55FBC86F45A9}" dt="2020-12-10T16:39:37.022" v="4"/>
          <ac:spMkLst>
            <pc:docMk/>
            <pc:sldMk cId="0" sldId="395"/>
            <ac:spMk id="126979" creationId="{00000000-0000-0000-0000-000000000000}"/>
          </ac:spMkLst>
        </pc:spChg>
      </pc:sldChg>
      <pc:sldChg chg="modSp">
        <pc:chgData name="Kathryn Leeber" userId="15028f3c-0a13-4345-9369-dac953ae4f16" providerId="ADAL" clId="{634F2C6A-E52B-2741-AA2C-55FBC86F45A9}" dt="2020-12-10T16:39:37.022" v="4"/>
        <pc:sldMkLst>
          <pc:docMk/>
          <pc:sldMk cId="0" sldId="396"/>
        </pc:sldMkLst>
        <pc:spChg chg="mod">
          <ac:chgData name="Kathryn Leeber" userId="15028f3c-0a13-4345-9369-dac953ae4f16" providerId="ADAL" clId="{634F2C6A-E52B-2741-AA2C-55FBC86F45A9}" dt="2020-12-10T16:39:37.022" v="4"/>
          <ac:spMkLst>
            <pc:docMk/>
            <pc:sldMk cId="0" sldId="396"/>
            <ac:spMk id="128002" creationId="{00000000-0000-0000-0000-000000000000}"/>
          </ac:spMkLst>
        </pc:spChg>
        <pc:spChg chg="mod">
          <ac:chgData name="Kathryn Leeber" userId="15028f3c-0a13-4345-9369-dac953ae4f16" providerId="ADAL" clId="{634F2C6A-E52B-2741-AA2C-55FBC86F45A9}" dt="2020-12-10T16:39:37.022" v="4"/>
          <ac:spMkLst>
            <pc:docMk/>
            <pc:sldMk cId="0" sldId="396"/>
            <ac:spMk id="128003" creationId="{00000000-0000-0000-0000-000000000000}"/>
          </ac:spMkLst>
        </pc:spChg>
      </pc:sldChg>
      <pc:sldChg chg="modSp">
        <pc:chgData name="Kathryn Leeber" userId="15028f3c-0a13-4345-9369-dac953ae4f16" providerId="ADAL" clId="{634F2C6A-E52B-2741-AA2C-55FBC86F45A9}" dt="2020-12-10T16:39:37.022" v="4"/>
        <pc:sldMkLst>
          <pc:docMk/>
          <pc:sldMk cId="0" sldId="397"/>
        </pc:sldMkLst>
        <pc:spChg chg="mod">
          <ac:chgData name="Kathryn Leeber" userId="15028f3c-0a13-4345-9369-dac953ae4f16" providerId="ADAL" clId="{634F2C6A-E52B-2741-AA2C-55FBC86F45A9}" dt="2020-12-10T16:39:37.022" v="4"/>
          <ac:spMkLst>
            <pc:docMk/>
            <pc:sldMk cId="0" sldId="397"/>
            <ac:spMk id="129026" creationId="{00000000-0000-0000-0000-000000000000}"/>
          </ac:spMkLst>
        </pc:spChg>
        <pc:spChg chg="mod">
          <ac:chgData name="Kathryn Leeber" userId="15028f3c-0a13-4345-9369-dac953ae4f16" providerId="ADAL" clId="{634F2C6A-E52B-2741-AA2C-55FBC86F45A9}" dt="2020-12-10T16:39:37.022" v="4"/>
          <ac:spMkLst>
            <pc:docMk/>
            <pc:sldMk cId="0" sldId="397"/>
            <ac:spMk id="129027" creationId="{00000000-0000-0000-0000-000000000000}"/>
          </ac:spMkLst>
        </pc:spChg>
      </pc:sldChg>
      <pc:sldChg chg="modSp">
        <pc:chgData name="Kathryn Leeber" userId="15028f3c-0a13-4345-9369-dac953ae4f16" providerId="ADAL" clId="{634F2C6A-E52B-2741-AA2C-55FBC86F45A9}" dt="2020-12-10T16:39:37.022" v="4"/>
        <pc:sldMkLst>
          <pc:docMk/>
          <pc:sldMk cId="0" sldId="398"/>
        </pc:sldMkLst>
        <pc:spChg chg="mod">
          <ac:chgData name="Kathryn Leeber" userId="15028f3c-0a13-4345-9369-dac953ae4f16" providerId="ADAL" clId="{634F2C6A-E52B-2741-AA2C-55FBC86F45A9}" dt="2020-12-10T16:39:37.022" v="4"/>
          <ac:spMkLst>
            <pc:docMk/>
            <pc:sldMk cId="0" sldId="398"/>
            <ac:spMk id="130050" creationId="{00000000-0000-0000-0000-000000000000}"/>
          </ac:spMkLst>
        </pc:spChg>
        <pc:spChg chg="mod">
          <ac:chgData name="Kathryn Leeber" userId="15028f3c-0a13-4345-9369-dac953ae4f16" providerId="ADAL" clId="{634F2C6A-E52B-2741-AA2C-55FBC86F45A9}" dt="2020-12-10T16:39:37.022" v="4"/>
          <ac:spMkLst>
            <pc:docMk/>
            <pc:sldMk cId="0" sldId="398"/>
            <ac:spMk id="130051" creationId="{00000000-0000-0000-0000-000000000000}"/>
          </ac:spMkLst>
        </pc:spChg>
      </pc:sldChg>
      <pc:sldChg chg="modSp">
        <pc:chgData name="Kathryn Leeber" userId="15028f3c-0a13-4345-9369-dac953ae4f16" providerId="ADAL" clId="{634F2C6A-E52B-2741-AA2C-55FBC86F45A9}" dt="2020-12-10T16:39:37.022" v="4"/>
        <pc:sldMkLst>
          <pc:docMk/>
          <pc:sldMk cId="0" sldId="399"/>
        </pc:sldMkLst>
        <pc:spChg chg="mod">
          <ac:chgData name="Kathryn Leeber" userId="15028f3c-0a13-4345-9369-dac953ae4f16" providerId="ADAL" clId="{634F2C6A-E52B-2741-AA2C-55FBC86F45A9}" dt="2020-12-10T16:39:37.022" v="4"/>
          <ac:spMkLst>
            <pc:docMk/>
            <pc:sldMk cId="0" sldId="399"/>
            <ac:spMk id="131074" creationId="{00000000-0000-0000-0000-000000000000}"/>
          </ac:spMkLst>
        </pc:spChg>
        <pc:spChg chg="mod">
          <ac:chgData name="Kathryn Leeber" userId="15028f3c-0a13-4345-9369-dac953ae4f16" providerId="ADAL" clId="{634F2C6A-E52B-2741-AA2C-55FBC86F45A9}" dt="2020-12-10T16:39:37.022" v="4"/>
          <ac:spMkLst>
            <pc:docMk/>
            <pc:sldMk cId="0" sldId="399"/>
            <ac:spMk id="131075" creationId="{00000000-0000-0000-0000-000000000000}"/>
          </ac:spMkLst>
        </pc:spChg>
      </pc:sldChg>
      <pc:sldChg chg="modSp">
        <pc:chgData name="Kathryn Leeber" userId="15028f3c-0a13-4345-9369-dac953ae4f16" providerId="ADAL" clId="{634F2C6A-E52B-2741-AA2C-55FBC86F45A9}" dt="2020-12-10T16:39:37.022" v="4"/>
        <pc:sldMkLst>
          <pc:docMk/>
          <pc:sldMk cId="0" sldId="400"/>
        </pc:sldMkLst>
        <pc:spChg chg="mod">
          <ac:chgData name="Kathryn Leeber" userId="15028f3c-0a13-4345-9369-dac953ae4f16" providerId="ADAL" clId="{634F2C6A-E52B-2741-AA2C-55FBC86F45A9}" dt="2020-12-10T16:39:37.022" v="4"/>
          <ac:spMkLst>
            <pc:docMk/>
            <pc:sldMk cId="0" sldId="400"/>
            <ac:spMk id="132098" creationId="{00000000-0000-0000-0000-000000000000}"/>
          </ac:spMkLst>
        </pc:spChg>
        <pc:spChg chg="mod">
          <ac:chgData name="Kathryn Leeber" userId="15028f3c-0a13-4345-9369-dac953ae4f16" providerId="ADAL" clId="{634F2C6A-E52B-2741-AA2C-55FBC86F45A9}" dt="2020-12-10T16:39:37.022" v="4"/>
          <ac:spMkLst>
            <pc:docMk/>
            <pc:sldMk cId="0" sldId="400"/>
            <ac:spMk id="132099" creationId="{00000000-0000-0000-0000-000000000000}"/>
          </ac:spMkLst>
        </pc:spChg>
      </pc:sldChg>
      <pc:sldChg chg="modSp">
        <pc:chgData name="Kathryn Leeber" userId="15028f3c-0a13-4345-9369-dac953ae4f16" providerId="ADAL" clId="{634F2C6A-E52B-2741-AA2C-55FBC86F45A9}" dt="2020-12-10T16:39:37.022" v="4"/>
        <pc:sldMkLst>
          <pc:docMk/>
          <pc:sldMk cId="0" sldId="401"/>
        </pc:sldMkLst>
        <pc:spChg chg="mod">
          <ac:chgData name="Kathryn Leeber" userId="15028f3c-0a13-4345-9369-dac953ae4f16" providerId="ADAL" clId="{634F2C6A-E52B-2741-AA2C-55FBC86F45A9}" dt="2020-12-10T16:39:37.022" v="4"/>
          <ac:spMkLst>
            <pc:docMk/>
            <pc:sldMk cId="0" sldId="401"/>
            <ac:spMk id="133122" creationId="{00000000-0000-0000-0000-000000000000}"/>
          </ac:spMkLst>
        </pc:spChg>
        <pc:spChg chg="mod">
          <ac:chgData name="Kathryn Leeber" userId="15028f3c-0a13-4345-9369-dac953ae4f16" providerId="ADAL" clId="{634F2C6A-E52B-2741-AA2C-55FBC86F45A9}" dt="2020-12-10T16:39:37.022" v="4"/>
          <ac:spMkLst>
            <pc:docMk/>
            <pc:sldMk cId="0" sldId="401"/>
            <ac:spMk id="133123" creationId="{00000000-0000-0000-0000-000000000000}"/>
          </ac:spMkLst>
        </pc:spChg>
      </pc:sldChg>
      <pc:sldChg chg="modSp">
        <pc:chgData name="Kathryn Leeber" userId="15028f3c-0a13-4345-9369-dac953ae4f16" providerId="ADAL" clId="{634F2C6A-E52B-2741-AA2C-55FBC86F45A9}" dt="2020-12-10T16:39:37.022" v="4"/>
        <pc:sldMkLst>
          <pc:docMk/>
          <pc:sldMk cId="0" sldId="402"/>
        </pc:sldMkLst>
        <pc:spChg chg="mod">
          <ac:chgData name="Kathryn Leeber" userId="15028f3c-0a13-4345-9369-dac953ae4f16" providerId="ADAL" clId="{634F2C6A-E52B-2741-AA2C-55FBC86F45A9}" dt="2020-12-10T16:39:37.022" v="4"/>
          <ac:spMkLst>
            <pc:docMk/>
            <pc:sldMk cId="0" sldId="402"/>
            <ac:spMk id="134146" creationId="{00000000-0000-0000-0000-000000000000}"/>
          </ac:spMkLst>
        </pc:spChg>
        <pc:spChg chg="mod">
          <ac:chgData name="Kathryn Leeber" userId="15028f3c-0a13-4345-9369-dac953ae4f16" providerId="ADAL" clId="{634F2C6A-E52B-2741-AA2C-55FBC86F45A9}" dt="2020-12-10T16:39:37.022" v="4"/>
          <ac:spMkLst>
            <pc:docMk/>
            <pc:sldMk cId="0" sldId="402"/>
            <ac:spMk id="134147" creationId="{00000000-0000-0000-0000-000000000000}"/>
          </ac:spMkLst>
        </pc:spChg>
      </pc:sldChg>
      <pc:sldChg chg="modSp">
        <pc:chgData name="Kathryn Leeber" userId="15028f3c-0a13-4345-9369-dac953ae4f16" providerId="ADAL" clId="{634F2C6A-E52B-2741-AA2C-55FBC86F45A9}" dt="2020-12-10T16:39:37.022" v="4"/>
        <pc:sldMkLst>
          <pc:docMk/>
          <pc:sldMk cId="0" sldId="403"/>
        </pc:sldMkLst>
        <pc:spChg chg="mod">
          <ac:chgData name="Kathryn Leeber" userId="15028f3c-0a13-4345-9369-dac953ae4f16" providerId="ADAL" clId="{634F2C6A-E52B-2741-AA2C-55FBC86F45A9}" dt="2020-12-10T16:39:37.022" v="4"/>
          <ac:spMkLst>
            <pc:docMk/>
            <pc:sldMk cId="0" sldId="403"/>
            <ac:spMk id="135170" creationId="{00000000-0000-0000-0000-000000000000}"/>
          </ac:spMkLst>
        </pc:spChg>
        <pc:spChg chg="mod">
          <ac:chgData name="Kathryn Leeber" userId="15028f3c-0a13-4345-9369-dac953ae4f16" providerId="ADAL" clId="{634F2C6A-E52B-2741-AA2C-55FBC86F45A9}" dt="2020-12-10T16:39:37.022" v="4"/>
          <ac:spMkLst>
            <pc:docMk/>
            <pc:sldMk cId="0" sldId="403"/>
            <ac:spMk id="135171" creationId="{00000000-0000-0000-0000-000000000000}"/>
          </ac:spMkLst>
        </pc:spChg>
      </pc:sldChg>
      <pc:sldChg chg="modSp">
        <pc:chgData name="Kathryn Leeber" userId="15028f3c-0a13-4345-9369-dac953ae4f16" providerId="ADAL" clId="{634F2C6A-E52B-2741-AA2C-55FBC86F45A9}" dt="2020-12-10T16:39:37.022" v="4"/>
        <pc:sldMkLst>
          <pc:docMk/>
          <pc:sldMk cId="0" sldId="405"/>
        </pc:sldMkLst>
        <pc:spChg chg="mod">
          <ac:chgData name="Kathryn Leeber" userId="15028f3c-0a13-4345-9369-dac953ae4f16" providerId="ADAL" clId="{634F2C6A-E52B-2741-AA2C-55FBC86F45A9}" dt="2020-12-10T16:39:37.022" v="4"/>
          <ac:spMkLst>
            <pc:docMk/>
            <pc:sldMk cId="0" sldId="405"/>
            <ac:spMk id="137218" creationId="{00000000-0000-0000-0000-000000000000}"/>
          </ac:spMkLst>
        </pc:spChg>
        <pc:spChg chg="mod">
          <ac:chgData name="Kathryn Leeber" userId="15028f3c-0a13-4345-9369-dac953ae4f16" providerId="ADAL" clId="{634F2C6A-E52B-2741-AA2C-55FBC86F45A9}" dt="2020-12-10T16:39:37.022" v="4"/>
          <ac:spMkLst>
            <pc:docMk/>
            <pc:sldMk cId="0" sldId="405"/>
            <ac:spMk id="137219" creationId="{00000000-0000-0000-0000-000000000000}"/>
          </ac:spMkLst>
        </pc:spChg>
      </pc:sldChg>
      <pc:sldChg chg="modSp">
        <pc:chgData name="Kathryn Leeber" userId="15028f3c-0a13-4345-9369-dac953ae4f16" providerId="ADAL" clId="{634F2C6A-E52B-2741-AA2C-55FBC86F45A9}" dt="2020-12-10T16:39:37.022" v="4"/>
        <pc:sldMkLst>
          <pc:docMk/>
          <pc:sldMk cId="0" sldId="406"/>
        </pc:sldMkLst>
        <pc:spChg chg="mod">
          <ac:chgData name="Kathryn Leeber" userId="15028f3c-0a13-4345-9369-dac953ae4f16" providerId="ADAL" clId="{634F2C6A-E52B-2741-AA2C-55FBC86F45A9}" dt="2020-12-10T16:39:37.022" v="4"/>
          <ac:spMkLst>
            <pc:docMk/>
            <pc:sldMk cId="0" sldId="406"/>
            <ac:spMk id="138242" creationId="{00000000-0000-0000-0000-000000000000}"/>
          </ac:spMkLst>
        </pc:spChg>
        <pc:spChg chg="mod">
          <ac:chgData name="Kathryn Leeber" userId="15028f3c-0a13-4345-9369-dac953ae4f16" providerId="ADAL" clId="{634F2C6A-E52B-2741-AA2C-55FBC86F45A9}" dt="2020-12-10T16:39:37.022" v="4"/>
          <ac:spMkLst>
            <pc:docMk/>
            <pc:sldMk cId="0" sldId="406"/>
            <ac:spMk id="138243" creationId="{00000000-0000-0000-0000-000000000000}"/>
          </ac:spMkLst>
        </pc:spChg>
      </pc:sldChg>
      <pc:sldChg chg="modSp">
        <pc:chgData name="Kathryn Leeber" userId="15028f3c-0a13-4345-9369-dac953ae4f16" providerId="ADAL" clId="{634F2C6A-E52B-2741-AA2C-55FBC86F45A9}" dt="2020-12-10T16:39:37.022" v="4"/>
        <pc:sldMkLst>
          <pc:docMk/>
          <pc:sldMk cId="0" sldId="407"/>
        </pc:sldMkLst>
        <pc:spChg chg="mod">
          <ac:chgData name="Kathryn Leeber" userId="15028f3c-0a13-4345-9369-dac953ae4f16" providerId="ADAL" clId="{634F2C6A-E52B-2741-AA2C-55FBC86F45A9}" dt="2020-12-10T16:39:37.022" v="4"/>
          <ac:spMkLst>
            <pc:docMk/>
            <pc:sldMk cId="0" sldId="407"/>
            <ac:spMk id="139266" creationId="{00000000-0000-0000-0000-000000000000}"/>
          </ac:spMkLst>
        </pc:spChg>
        <pc:spChg chg="mod">
          <ac:chgData name="Kathryn Leeber" userId="15028f3c-0a13-4345-9369-dac953ae4f16" providerId="ADAL" clId="{634F2C6A-E52B-2741-AA2C-55FBC86F45A9}" dt="2020-12-10T16:39:37.022" v="4"/>
          <ac:spMkLst>
            <pc:docMk/>
            <pc:sldMk cId="0" sldId="407"/>
            <ac:spMk id="139267" creationId="{00000000-0000-0000-0000-000000000000}"/>
          </ac:spMkLst>
        </pc:spChg>
      </pc:sldChg>
      <pc:sldChg chg="modSp">
        <pc:chgData name="Kathryn Leeber" userId="15028f3c-0a13-4345-9369-dac953ae4f16" providerId="ADAL" clId="{634F2C6A-E52B-2741-AA2C-55FBC86F45A9}" dt="2020-12-10T16:39:37.022" v="4"/>
        <pc:sldMkLst>
          <pc:docMk/>
          <pc:sldMk cId="0" sldId="408"/>
        </pc:sldMkLst>
        <pc:spChg chg="mod">
          <ac:chgData name="Kathryn Leeber" userId="15028f3c-0a13-4345-9369-dac953ae4f16" providerId="ADAL" clId="{634F2C6A-E52B-2741-AA2C-55FBC86F45A9}" dt="2020-12-10T16:39:37.022" v="4"/>
          <ac:spMkLst>
            <pc:docMk/>
            <pc:sldMk cId="0" sldId="408"/>
            <ac:spMk id="140290" creationId="{00000000-0000-0000-0000-000000000000}"/>
          </ac:spMkLst>
        </pc:spChg>
        <pc:spChg chg="mod">
          <ac:chgData name="Kathryn Leeber" userId="15028f3c-0a13-4345-9369-dac953ae4f16" providerId="ADAL" clId="{634F2C6A-E52B-2741-AA2C-55FBC86F45A9}" dt="2020-12-10T16:39:37.022" v="4"/>
          <ac:spMkLst>
            <pc:docMk/>
            <pc:sldMk cId="0" sldId="408"/>
            <ac:spMk id="140291" creationId="{00000000-0000-0000-0000-000000000000}"/>
          </ac:spMkLst>
        </pc:spChg>
      </pc:sldChg>
      <pc:sldChg chg="modSp">
        <pc:chgData name="Kathryn Leeber" userId="15028f3c-0a13-4345-9369-dac953ae4f16" providerId="ADAL" clId="{634F2C6A-E52B-2741-AA2C-55FBC86F45A9}" dt="2020-12-10T16:39:37.022" v="4"/>
        <pc:sldMkLst>
          <pc:docMk/>
          <pc:sldMk cId="0" sldId="409"/>
        </pc:sldMkLst>
        <pc:spChg chg="mod">
          <ac:chgData name="Kathryn Leeber" userId="15028f3c-0a13-4345-9369-dac953ae4f16" providerId="ADAL" clId="{634F2C6A-E52B-2741-AA2C-55FBC86F45A9}" dt="2020-12-10T16:39:37.022" v="4"/>
          <ac:spMkLst>
            <pc:docMk/>
            <pc:sldMk cId="0" sldId="409"/>
            <ac:spMk id="141314" creationId="{00000000-0000-0000-0000-000000000000}"/>
          </ac:spMkLst>
        </pc:spChg>
        <pc:spChg chg="mod">
          <ac:chgData name="Kathryn Leeber" userId="15028f3c-0a13-4345-9369-dac953ae4f16" providerId="ADAL" clId="{634F2C6A-E52B-2741-AA2C-55FBC86F45A9}" dt="2020-12-10T16:39:37.022" v="4"/>
          <ac:spMkLst>
            <pc:docMk/>
            <pc:sldMk cId="0" sldId="409"/>
            <ac:spMk id="141315" creationId="{00000000-0000-0000-0000-000000000000}"/>
          </ac:spMkLst>
        </pc:spChg>
      </pc:sldChg>
      <pc:sldChg chg="modSp">
        <pc:chgData name="Kathryn Leeber" userId="15028f3c-0a13-4345-9369-dac953ae4f16" providerId="ADAL" clId="{634F2C6A-E52B-2741-AA2C-55FBC86F45A9}" dt="2020-12-10T16:39:37.022" v="4"/>
        <pc:sldMkLst>
          <pc:docMk/>
          <pc:sldMk cId="0" sldId="410"/>
        </pc:sldMkLst>
        <pc:spChg chg="mod">
          <ac:chgData name="Kathryn Leeber" userId="15028f3c-0a13-4345-9369-dac953ae4f16" providerId="ADAL" clId="{634F2C6A-E52B-2741-AA2C-55FBC86F45A9}" dt="2020-12-10T16:39:37.022" v="4"/>
          <ac:spMkLst>
            <pc:docMk/>
            <pc:sldMk cId="0" sldId="410"/>
            <ac:spMk id="142338" creationId="{00000000-0000-0000-0000-000000000000}"/>
          </ac:spMkLst>
        </pc:spChg>
        <pc:spChg chg="mod">
          <ac:chgData name="Kathryn Leeber" userId="15028f3c-0a13-4345-9369-dac953ae4f16" providerId="ADAL" clId="{634F2C6A-E52B-2741-AA2C-55FBC86F45A9}" dt="2020-12-10T16:39:37.022" v="4"/>
          <ac:spMkLst>
            <pc:docMk/>
            <pc:sldMk cId="0" sldId="410"/>
            <ac:spMk id="142339" creationId="{00000000-0000-0000-0000-000000000000}"/>
          </ac:spMkLst>
        </pc:spChg>
      </pc:sldChg>
      <pc:sldMasterChg chg="modSp mod delSldLayout modSldLayout">
        <pc:chgData name="Kathryn Leeber" userId="15028f3c-0a13-4345-9369-dac953ae4f16" providerId="ADAL" clId="{634F2C6A-E52B-2741-AA2C-55FBC86F45A9}" dt="2020-12-10T16:39:45.549" v="32" actId="2696"/>
        <pc:sldMasterMkLst>
          <pc:docMk/>
          <pc:sldMasterMk cId="479734260" sldId="2147483692"/>
        </pc:sldMasterMkLst>
        <pc:spChg chg="mod">
          <ac:chgData name="Kathryn Leeber" userId="15028f3c-0a13-4345-9369-dac953ae4f16" providerId="ADAL" clId="{634F2C6A-E52B-2741-AA2C-55FBC86F45A9}" dt="2020-12-10T16:39:33.230" v="3" actId="20577"/>
          <ac:spMkLst>
            <pc:docMk/>
            <pc:sldMasterMk cId="479734260" sldId="2147483692"/>
            <ac:spMk id="7" creationId="{21F38BD8-3F75-CE4C-AFEF-0C6B45F77F8C}"/>
          </ac:spMkLst>
        </pc:spChg>
        <pc:sldLayoutChg chg="del">
          <pc:chgData name="Kathryn Leeber" userId="15028f3c-0a13-4345-9369-dac953ae4f16" providerId="ADAL" clId="{634F2C6A-E52B-2741-AA2C-55FBC86F45A9}" dt="2020-12-10T16:39:45.440" v="12" actId="2696"/>
          <pc:sldLayoutMkLst>
            <pc:docMk/>
            <pc:sldMasterMk cId="479734260" sldId="2147483692"/>
            <pc:sldLayoutMk cId="627026323" sldId="2147483662"/>
          </pc:sldLayoutMkLst>
        </pc:sldLayoutChg>
        <pc:sldLayoutChg chg="del">
          <pc:chgData name="Kathryn Leeber" userId="15028f3c-0a13-4345-9369-dac953ae4f16" providerId="ADAL" clId="{634F2C6A-E52B-2741-AA2C-55FBC86F45A9}" dt="2020-12-10T16:39:45.549" v="32" actId="2696"/>
          <pc:sldLayoutMkLst>
            <pc:docMk/>
            <pc:sldMasterMk cId="479734260" sldId="2147483692"/>
            <pc:sldLayoutMk cId="627026323" sldId="2147483663"/>
          </pc:sldLayoutMkLst>
        </pc:sldLayoutChg>
        <pc:sldLayoutChg chg="del">
          <pc:chgData name="Kathryn Leeber" userId="15028f3c-0a13-4345-9369-dac953ae4f16" providerId="ADAL" clId="{634F2C6A-E52B-2741-AA2C-55FBC86F45A9}" dt="2020-12-10T16:39:45.535" v="30" actId="2696"/>
          <pc:sldLayoutMkLst>
            <pc:docMk/>
            <pc:sldMasterMk cId="479734260" sldId="2147483692"/>
            <pc:sldLayoutMk cId="627026323" sldId="2147483664"/>
          </pc:sldLayoutMkLst>
        </pc:sldLayoutChg>
        <pc:sldLayoutChg chg="del">
          <pc:chgData name="Kathryn Leeber" userId="15028f3c-0a13-4345-9369-dac953ae4f16" providerId="ADAL" clId="{634F2C6A-E52B-2741-AA2C-55FBC86F45A9}" dt="2020-12-10T16:39:45.530" v="29" actId="2696"/>
          <pc:sldLayoutMkLst>
            <pc:docMk/>
            <pc:sldMasterMk cId="479734260" sldId="2147483692"/>
            <pc:sldLayoutMk cId="627026323" sldId="2147483665"/>
          </pc:sldLayoutMkLst>
        </pc:sldLayoutChg>
        <pc:sldLayoutChg chg="del">
          <pc:chgData name="Kathryn Leeber" userId="15028f3c-0a13-4345-9369-dac953ae4f16" providerId="ADAL" clId="{634F2C6A-E52B-2741-AA2C-55FBC86F45A9}" dt="2020-12-10T16:39:45.485" v="20" actId="2696"/>
          <pc:sldLayoutMkLst>
            <pc:docMk/>
            <pc:sldMasterMk cId="479734260" sldId="2147483692"/>
            <pc:sldLayoutMk cId="627026323" sldId="2147483666"/>
          </pc:sldLayoutMkLst>
        </pc:sldLayoutChg>
        <pc:sldLayoutChg chg="del">
          <pc:chgData name="Kathryn Leeber" userId="15028f3c-0a13-4345-9369-dac953ae4f16" providerId="ADAL" clId="{634F2C6A-E52B-2741-AA2C-55FBC86F45A9}" dt="2020-12-10T16:39:45.429" v="10" actId="2696"/>
          <pc:sldLayoutMkLst>
            <pc:docMk/>
            <pc:sldMasterMk cId="479734260" sldId="2147483692"/>
            <pc:sldLayoutMk cId="627026323" sldId="2147483667"/>
          </pc:sldLayoutMkLst>
        </pc:sldLayoutChg>
        <pc:sldLayoutChg chg="del">
          <pc:chgData name="Kathryn Leeber" userId="15028f3c-0a13-4345-9369-dac953ae4f16" providerId="ADAL" clId="{634F2C6A-E52B-2741-AA2C-55FBC86F45A9}" dt="2020-12-10T16:39:45.480" v="19" actId="2696"/>
          <pc:sldLayoutMkLst>
            <pc:docMk/>
            <pc:sldMasterMk cId="479734260" sldId="2147483692"/>
            <pc:sldLayoutMk cId="627026323" sldId="2147483668"/>
          </pc:sldLayoutMkLst>
        </pc:sldLayoutChg>
        <pc:sldLayoutChg chg="del">
          <pc:chgData name="Kathryn Leeber" userId="15028f3c-0a13-4345-9369-dac953ae4f16" providerId="ADAL" clId="{634F2C6A-E52B-2741-AA2C-55FBC86F45A9}" dt="2020-12-10T16:39:45.446" v="13" actId="2696"/>
          <pc:sldLayoutMkLst>
            <pc:docMk/>
            <pc:sldMasterMk cId="479734260" sldId="2147483692"/>
            <pc:sldLayoutMk cId="627026323" sldId="2147483669"/>
          </pc:sldLayoutMkLst>
        </pc:sldLayoutChg>
        <pc:sldLayoutChg chg="del">
          <pc:chgData name="Kathryn Leeber" userId="15028f3c-0a13-4345-9369-dac953ae4f16" providerId="ADAL" clId="{634F2C6A-E52B-2741-AA2C-55FBC86F45A9}" dt="2020-12-10T16:39:45.512" v="26" actId="2696"/>
          <pc:sldLayoutMkLst>
            <pc:docMk/>
            <pc:sldMasterMk cId="479734260" sldId="2147483692"/>
            <pc:sldLayoutMk cId="627026323" sldId="2147483670"/>
          </pc:sldLayoutMkLst>
        </pc:sldLayoutChg>
        <pc:sldLayoutChg chg="del">
          <pc:chgData name="Kathryn Leeber" userId="15028f3c-0a13-4345-9369-dac953ae4f16" providerId="ADAL" clId="{634F2C6A-E52B-2741-AA2C-55FBC86F45A9}" dt="2020-12-10T16:39:45.540" v="31" actId="2696"/>
          <pc:sldLayoutMkLst>
            <pc:docMk/>
            <pc:sldMasterMk cId="479734260" sldId="2147483692"/>
            <pc:sldLayoutMk cId="627026323" sldId="2147483671"/>
          </pc:sldLayoutMkLst>
        </pc:sldLayoutChg>
        <pc:sldLayoutChg chg="del">
          <pc:chgData name="Kathryn Leeber" userId="15028f3c-0a13-4345-9369-dac953ae4f16" providerId="ADAL" clId="{634F2C6A-E52B-2741-AA2C-55FBC86F45A9}" dt="2020-12-10T16:39:45.516" v="27" actId="2696"/>
          <pc:sldLayoutMkLst>
            <pc:docMk/>
            <pc:sldMasterMk cId="479734260" sldId="2147483692"/>
            <pc:sldLayoutMk cId="627026323" sldId="2147483673"/>
          </pc:sldLayoutMkLst>
        </pc:sldLayoutChg>
        <pc:sldLayoutChg chg="del">
          <pc:chgData name="Kathryn Leeber" userId="15028f3c-0a13-4345-9369-dac953ae4f16" providerId="ADAL" clId="{634F2C6A-E52B-2741-AA2C-55FBC86F45A9}" dt="2020-12-10T16:39:45.411" v="8" actId="2696"/>
          <pc:sldLayoutMkLst>
            <pc:docMk/>
            <pc:sldMasterMk cId="479734260" sldId="2147483692"/>
            <pc:sldLayoutMk cId="627026323" sldId="2147483674"/>
          </pc:sldLayoutMkLst>
        </pc:sldLayoutChg>
        <pc:sldLayoutChg chg="del">
          <pc:chgData name="Kathryn Leeber" userId="15028f3c-0a13-4345-9369-dac953ae4f16" providerId="ADAL" clId="{634F2C6A-E52B-2741-AA2C-55FBC86F45A9}" dt="2020-12-10T16:39:45.503" v="24" actId="2696"/>
          <pc:sldLayoutMkLst>
            <pc:docMk/>
            <pc:sldMasterMk cId="479734260" sldId="2147483692"/>
            <pc:sldLayoutMk cId="627026323" sldId="2147483675"/>
          </pc:sldLayoutMkLst>
        </pc:sldLayoutChg>
        <pc:sldLayoutChg chg="del">
          <pc:chgData name="Kathryn Leeber" userId="15028f3c-0a13-4345-9369-dac953ae4f16" providerId="ADAL" clId="{634F2C6A-E52B-2741-AA2C-55FBC86F45A9}" dt="2020-12-10T16:39:45.461" v="16" actId="2696"/>
          <pc:sldLayoutMkLst>
            <pc:docMk/>
            <pc:sldMasterMk cId="479734260" sldId="2147483692"/>
            <pc:sldLayoutMk cId="627026323" sldId="2147483676"/>
          </pc:sldLayoutMkLst>
        </pc:sldLayoutChg>
        <pc:sldLayoutChg chg="del">
          <pc:chgData name="Kathryn Leeber" userId="15028f3c-0a13-4345-9369-dac953ae4f16" providerId="ADAL" clId="{634F2C6A-E52B-2741-AA2C-55FBC86F45A9}" dt="2020-12-10T16:39:45.498" v="23" actId="2696"/>
          <pc:sldLayoutMkLst>
            <pc:docMk/>
            <pc:sldMasterMk cId="479734260" sldId="2147483692"/>
            <pc:sldLayoutMk cId="627026323" sldId="2147483677"/>
          </pc:sldLayoutMkLst>
        </pc:sldLayoutChg>
        <pc:sldLayoutChg chg="del">
          <pc:chgData name="Kathryn Leeber" userId="15028f3c-0a13-4345-9369-dac953ae4f16" providerId="ADAL" clId="{634F2C6A-E52B-2741-AA2C-55FBC86F45A9}" dt="2020-12-10T16:39:45.435" v="11" actId="2696"/>
          <pc:sldLayoutMkLst>
            <pc:docMk/>
            <pc:sldMasterMk cId="479734260" sldId="2147483692"/>
            <pc:sldLayoutMk cId="627026323" sldId="2147483678"/>
          </pc:sldLayoutMkLst>
        </pc:sldLayoutChg>
        <pc:sldLayoutChg chg="del">
          <pc:chgData name="Kathryn Leeber" userId="15028f3c-0a13-4345-9369-dac953ae4f16" providerId="ADAL" clId="{634F2C6A-E52B-2741-AA2C-55FBC86F45A9}" dt="2020-12-10T16:39:45.391" v="6" actId="2696"/>
          <pc:sldLayoutMkLst>
            <pc:docMk/>
            <pc:sldMasterMk cId="479734260" sldId="2147483692"/>
            <pc:sldLayoutMk cId="627026323" sldId="2147483679"/>
          </pc:sldLayoutMkLst>
        </pc:sldLayoutChg>
        <pc:sldLayoutChg chg="del">
          <pc:chgData name="Kathryn Leeber" userId="15028f3c-0a13-4345-9369-dac953ae4f16" providerId="ADAL" clId="{634F2C6A-E52B-2741-AA2C-55FBC86F45A9}" dt="2020-12-10T16:39:45.456" v="15" actId="2696"/>
          <pc:sldLayoutMkLst>
            <pc:docMk/>
            <pc:sldMasterMk cId="479734260" sldId="2147483692"/>
            <pc:sldLayoutMk cId="627026323" sldId="2147483680"/>
          </pc:sldLayoutMkLst>
        </pc:sldLayoutChg>
        <pc:sldLayoutChg chg="del">
          <pc:chgData name="Kathryn Leeber" userId="15028f3c-0a13-4345-9369-dac953ae4f16" providerId="ADAL" clId="{634F2C6A-E52B-2741-AA2C-55FBC86F45A9}" dt="2020-12-10T16:39:45.475" v="18" actId="2696"/>
          <pc:sldLayoutMkLst>
            <pc:docMk/>
            <pc:sldMasterMk cId="479734260" sldId="2147483692"/>
            <pc:sldLayoutMk cId="627026323" sldId="2147483681"/>
          </pc:sldLayoutMkLst>
        </pc:sldLayoutChg>
        <pc:sldLayoutChg chg="del">
          <pc:chgData name="Kathryn Leeber" userId="15028f3c-0a13-4345-9369-dac953ae4f16" providerId="ADAL" clId="{634F2C6A-E52B-2741-AA2C-55FBC86F45A9}" dt="2020-12-10T16:39:45.451" v="14" actId="2696"/>
          <pc:sldLayoutMkLst>
            <pc:docMk/>
            <pc:sldMasterMk cId="479734260" sldId="2147483692"/>
            <pc:sldLayoutMk cId="627026323" sldId="2147483682"/>
          </pc:sldLayoutMkLst>
        </pc:sldLayoutChg>
        <pc:sldLayoutChg chg="del">
          <pc:chgData name="Kathryn Leeber" userId="15028f3c-0a13-4345-9369-dac953ae4f16" providerId="ADAL" clId="{634F2C6A-E52B-2741-AA2C-55FBC86F45A9}" dt="2020-12-10T16:39:45.489" v="21" actId="2696"/>
          <pc:sldLayoutMkLst>
            <pc:docMk/>
            <pc:sldMasterMk cId="479734260" sldId="2147483692"/>
            <pc:sldLayoutMk cId="627026323" sldId="2147483683"/>
          </pc:sldLayoutMkLst>
        </pc:sldLayoutChg>
        <pc:sldLayoutChg chg="del">
          <pc:chgData name="Kathryn Leeber" userId="15028f3c-0a13-4345-9369-dac953ae4f16" providerId="ADAL" clId="{634F2C6A-E52B-2741-AA2C-55FBC86F45A9}" dt="2020-12-10T16:39:45.494" v="22" actId="2696"/>
          <pc:sldLayoutMkLst>
            <pc:docMk/>
            <pc:sldMasterMk cId="479734260" sldId="2147483692"/>
            <pc:sldLayoutMk cId="627026323" sldId="2147483684"/>
          </pc:sldLayoutMkLst>
        </pc:sldLayoutChg>
        <pc:sldLayoutChg chg="del">
          <pc:chgData name="Kathryn Leeber" userId="15028f3c-0a13-4345-9369-dac953ae4f16" providerId="ADAL" clId="{634F2C6A-E52B-2741-AA2C-55FBC86F45A9}" dt="2020-12-10T16:39:45.507" v="25" actId="2696"/>
          <pc:sldLayoutMkLst>
            <pc:docMk/>
            <pc:sldMasterMk cId="479734260" sldId="2147483692"/>
            <pc:sldLayoutMk cId="627026323" sldId="2147483686"/>
          </pc:sldLayoutMkLst>
        </pc:sldLayoutChg>
        <pc:sldLayoutChg chg="del">
          <pc:chgData name="Kathryn Leeber" userId="15028f3c-0a13-4345-9369-dac953ae4f16" providerId="ADAL" clId="{634F2C6A-E52B-2741-AA2C-55FBC86F45A9}" dt="2020-12-10T16:39:45.521" v="28" actId="2696"/>
          <pc:sldLayoutMkLst>
            <pc:docMk/>
            <pc:sldMasterMk cId="479734260" sldId="2147483692"/>
            <pc:sldLayoutMk cId="627026323" sldId="2147483687"/>
          </pc:sldLayoutMkLst>
        </pc:sldLayoutChg>
        <pc:sldLayoutChg chg="del">
          <pc:chgData name="Kathryn Leeber" userId="15028f3c-0a13-4345-9369-dac953ae4f16" providerId="ADAL" clId="{634F2C6A-E52B-2741-AA2C-55FBC86F45A9}" dt="2020-12-10T16:39:45.466" v="17" actId="2696"/>
          <pc:sldLayoutMkLst>
            <pc:docMk/>
            <pc:sldMasterMk cId="479734260" sldId="2147483692"/>
            <pc:sldLayoutMk cId="627026323" sldId="2147483688"/>
          </pc:sldLayoutMkLst>
        </pc:sldLayoutChg>
        <pc:sldLayoutChg chg="del">
          <pc:chgData name="Kathryn Leeber" userId="15028f3c-0a13-4345-9369-dac953ae4f16" providerId="ADAL" clId="{634F2C6A-E52B-2741-AA2C-55FBC86F45A9}" dt="2020-12-10T16:39:45.417" v="9" actId="2696"/>
          <pc:sldLayoutMkLst>
            <pc:docMk/>
            <pc:sldMasterMk cId="479734260" sldId="2147483692"/>
            <pc:sldLayoutMk cId="627026323" sldId="2147483689"/>
          </pc:sldLayoutMkLst>
        </pc:sldLayoutChg>
        <pc:sldLayoutChg chg="del">
          <pc:chgData name="Kathryn Leeber" userId="15028f3c-0a13-4345-9369-dac953ae4f16" providerId="ADAL" clId="{634F2C6A-E52B-2741-AA2C-55FBC86F45A9}" dt="2020-12-10T16:39:45.398" v="7" actId="2696"/>
          <pc:sldLayoutMkLst>
            <pc:docMk/>
            <pc:sldMasterMk cId="479734260" sldId="2147483692"/>
            <pc:sldLayoutMk cId="627026323" sldId="2147483690"/>
          </pc:sldLayoutMkLst>
        </pc:sldLayoutChg>
        <pc:sldLayoutChg chg="del">
          <pc:chgData name="Kathryn Leeber" userId="15028f3c-0a13-4345-9369-dac953ae4f16" providerId="ADAL" clId="{634F2C6A-E52B-2741-AA2C-55FBC86F45A9}" dt="2020-12-10T16:39:45.377" v="5" actId="2696"/>
          <pc:sldLayoutMkLst>
            <pc:docMk/>
            <pc:sldMasterMk cId="479734260" sldId="2147483692"/>
            <pc:sldLayoutMk cId="627026323" sldId="2147483691"/>
          </pc:sldLayoutMkLst>
        </pc:sldLayoutChg>
        <pc:sldLayoutChg chg="modSp mod">
          <pc:chgData name="Kathryn Leeber" userId="15028f3c-0a13-4345-9369-dac953ae4f16" providerId="ADAL" clId="{634F2C6A-E52B-2741-AA2C-55FBC86F45A9}" dt="2020-12-10T16:39:28.598" v="1" actId="20577"/>
          <pc:sldLayoutMkLst>
            <pc:docMk/>
            <pc:sldMasterMk cId="479734260" sldId="2147483692"/>
            <pc:sldLayoutMk cId="17408164" sldId="2147483693"/>
          </pc:sldLayoutMkLst>
          <pc:spChg chg="mod">
            <ac:chgData name="Kathryn Leeber" userId="15028f3c-0a13-4345-9369-dac953ae4f16" providerId="ADAL" clId="{634F2C6A-E52B-2741-AA2C-55FBC86F45A9}" dt="2020-12-10T16:39:28.598" v="1" actId="20577"/>
            <ac:spMkLst>
              <pc:docMk/>
              <pc:sldMasterMk cId="479734260" sldId="2147483692"/>
              <pc:sldLayoutMk cId="17408164" sldId="2147483693"/>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393037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The Skeletal System: Anatomy</a:t>
            </a:r>
          </a:p>
          <a:p>
            <a:r>
              <a:rPr lang="en-US" altLang="en-US" dirty="0">
                <a:latin typeface="Times New Roman" charset="0"/>
                <a:ea typeface="MS PGothic" charset="-128"/>
              </a:rPr>
              <a:t>A. The skeleton gives us our recognizable human form and protects vital internal organs.</a:t>
            </a:r>
            <a:endParaRPr lang="en-IN" altLang="en-US" b="1" dirty="0">
              <a:latin typeface="Times New Roman" charset="0"/>
              <a:ea typeface="MS PGothic" charset="-128"/>
            </a:endParaRPr>
          </a:p>
          <a:p>
            <a:r>
              <a:rPr lang="en-US" altLang="en-US" dirty="0">
                <a:latin typeface="Times New Roman" charset="0"/>
                <a:ea typeface="MS PGothic" charset="-128"/>
              </a:rPr>
              <a:t>B. Bones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206 bones</a:t>
            </a:r>
          </a:p>
          <a:p>
            <a:r>
              <a:rPr lang="en-US" altLang="en-US" dirty="0">
                <a:latin typeface="Times New Roman" charset="0"/>
                <a:ea typeface="MS PGothic" charset="-128"/>
              </a:rPr>
              <a:t>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a. Axial skeleton: forms the longitudinal axis of the body from the skull to the coccyx.</a:t>
            </a:r>
          </a:p>
          <a:p>
            <a:r>
              <a:rPr lang="en-US" sz="1200" kern="1200" dirty="0">
                <a:solidFill>
                  <a:schemeClr val="tx1"/>
                </a:solidFill>
                <a:effectLst/>
                <a:latin typeface="Times New Roman" pitchFamily="18" charset="0"/>
                <a:ea typeface="MS PGothic" pitchFamily="34" charset="-128"/>
                <a:cs typeface="+mn-cs"/>
              </a:rPr>
              <a:t>			 i. Includes the skull, facial bones, thoracic cage, and vertebral column.</a:t>
            </a:r>
          </a:p>
          <a:p>
            <a:r>
              <a:rPr lang="en-US" sz="1200" kern="1200" dirty="0">
                <a:solidFill>
                  <a:schemeClr val="tx1"/>
                </a:solidFill>
                <a:effectLst/>
                <a:latin typeface="Times New Roman" pitchFamily="18" charset="0"/>
                <a:ea typeface="MS PGothic" pitchFamily="34" charset="-128"/>
                <a:cs typeface="+mn-cs"/>
              </a:rPr>
              <a:t>	 	b. Appendicular skeleton: comprises the upper and lower extremities and the points by which they connect to the axial skeleton.</a:t>
            </a:r>
          </a:p>
          <a:p>
            <a:r>
              <a:rPr lang="en-US" sz="1200" kern="1200" dirty="0">
                <a:solidFill>
                  <a:schemeClr val="tx1"/>
                </a:solidFill>
                <a:effectLst/>
                <a:latin typeface="Times New Roman" pitchFamily="18" charset="0"/>
                <a:ea typeface="MS PGothic" pitchFamily="34" charset="-128"/>
                <a:cs typeface="+mn-cs"/>
              </a:rPr>
              <a:t>	 	c. The pelvis includes portions from both the axial and appendicular skeletons.	</a:t>
            </a:r>
          </a:p>
          <a:p>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DF36E9-9E4C-BE42-962F-25938A94E2E8}"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3237445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Movement of oxygen, waste, and nutrients occurs by diffusion.</a:t>
            </a:r>
            <a:endParaRPr lang="en-IN" altLang="en-US" b="1" dirty="0">
              <a:latin typeface="Times New Roman" charset="0"/>
              <a:ea typeface="MS PGothic"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3E6221-2BA7-C24A-8C4D-5AC41A9D7B11}"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91295350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XXI. Pathophysiology</a:t>
            </a:r>
          </a:p>
          <a:p>
            <a:r>
              <a:rPr lang="en-US" altLang="en-US" dirty="0">
                <a:latin typeface="Times New Roman" charset="0"/>
                <a:ea typeface="MS PGothic" charset="-128"/>
              </a:rPr>
              <a:t>A. Pathophysiology is the study of functional changes that occur when the body reacts to disease.</a:t>
            </a:r>
            <a:endParaRPr lang="en-IN" altLang="en-US" b="1" dirty="0">
              <a:latin typeface="Times New Roman" charset="0"/>
              <a:ea typeface="MS PGothic" charset="-128"/>
            </a:endParaRPr>
          </a:p>
          <a:p>
            <a:r>
              <a:rPr lang="en-US" altLang="en-US" dirty="0">
                <a:latin typeface="Times New Roman" charset="0"/>
                <a:ea typeface="MS PGothic" charset="-128"/>
              </a:rPr>
              <a:t>B. Respiratory compromise is the inability of the body to move gas effectively</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Can lead to:</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a. Hypoxia: decreased level of oxygen in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Hypercarbia: elevated level of carbon dioxide in the body</a:t>
            </a:r>
            <a:endParaRPr lang="en-IN" altLang="en-US" dirty="0">
              <a:latin typeface="Times New Roman" charset="0"/>
              <a:ea typeface="MS PGothic" charset="-128"/>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B06C32-18A8-3D46-9554-E47CDA1D72EF}"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2389679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Factors that impair ventilation:</a:t>
            </a:r>
            <a:endParaRPr lang="en-IN" altLang="en-US" dirty="0">
              <a:latin typeface="Times New Roman" charset="0"/>
              <a:ea typeface="MS PGothic" charset="-128"/>
            </a:endParaRPr>
          </a:p>
          <a:p>
            <a:r>
              <a:rPr lang="en-US" altLang="en-US" dirty="0">
                <a:latin typeface="Times New Roman" charset="0"/>
                <a:ea typeface="MS PGothic" charset="-128"/>
              </a:rPr>
              <a:t>	a. Blocked airway</a:t>
            </a:r>
            <a:endParaRPr lang="en-IN" altLang="en-US" dirty="0">
              <a:latin typeface="Times New Roman" charset="0"/>
              <a:ea typeface="MS PGothic" charset="-128"/>
            </a:endParaRPr>
          </a:p>
          <a:p>
            <a:r>
              <a:rPr lang="en-US" altLang="en-US" dirty="0">
                <a:latin typeface="Times New Roman" charset="0"/>
                <a:ea typeface="MS PGothic" charset="-128"/>
              </a:rPr>
              <a:t>	b. Impairment of the muscles of breathing</a:t>
            </a:r>
          </a:p>
          <a:p>
            <a:r>
              <a:rPr lang="en-US" altLang="en-US" dirty="0">
                <a:latin typeface="Times New Roman" charset="0"/>
                <a:ea typeface="MS PGothic" charset="-128"/>
              </a:rPr>
              <a:t>	 	i. Neuromuscular disease</a:t>
            </a:r>
          </a:p>
          <a:p>
            <a:r>
              <a:rPr lang="en-US" altLang="en-US" dirty="0">
                <a:latin typeface="Times New Roman" charset="0"/>
                <a:ea typeface="MS PGothic" charset="-128"/>
              </a:rPr>
              <a:t>		ii. Trauma</a:t>
            </a:r>
            <a:endParaRPr lang="en-IN" altLang="en-US" dirty="0">
              <a:latin typeface="Times New Roman" charset="0"/>
              <a:ea typeface="MS PGothic" charset="-128"/>
            </a:endParaRPr>
          </a:p>
          <a:p>
            <a:r>
              <a:rPr lang="en-US" altLang="en-US" dirty="0">
                <a:latin typeface="Times New Roman" charset="0"/>
                <a:ea typeface="MS PGothic" charset="-128"/>
              </a:rPr>
              <a:t>	c. Airway is obstructed physiologically (eg, asthma attack)</a:t>
            </a:r>
            <a:endParaRPr lang="en-IN" altLang="en-US" dirty="0">
              <a:latin typeface="Times New Roman" charset="0"/>
              <a:ea typeface="MS PGothic" charset="-128"/>
            </a:endParaRPr>
          </a:p>
          <a:p>
            <a:r>
              <a:rPr lang="en-US" altLang="en-US" dirty="0">
                <a:latin typeface="Times New Roman" charset="0"/>
                <a:ea typeface="MS PGothic" charset="-128"/>
              </a:rPr>
              <a:t>	d. Drug overdose, trauma to the chest wall, allergic reaction</a:t>
            </a:r>
            <a:endParaRPr lang="en-IN" altLang="en-US" dirty="0">
              <a:latin typeface="Times New Roman" charset="0"/>
              <a:ea typeface="MS PGothic" charset="-128"/>
            </a:endParaRP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279ADB-62B9-0F4D-BE70-EAAC977657CB}"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5398821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Factors that impair respiration:</a:t>
            </a:r>
            <a:endParaRPr lang="en-IN" altLang="en-US" dirty="0">
              <a:latin typeface="Times New Roman" charset="0"/>
              <a:ea typeface="MS PGothic" charset="-128"/>
            </a:endParaRPr>
          </a:p>
          <a:p>
            <a:r>
              <a:rPr lang="en-US" altLang="en-US" dirty="0">
                <a:latin typeface="Times New Roman" charset="0"/>
                <a:ea typeface="MS PGothic" charset="-128"/>
              </a:rPr>
              <a:t>	a. Change in the atmosphere</a:t>
            </a:r>
            <a:endParaRPr lang="en-IN" altLang="en-US" dirty="0">
              <a:latin typeface="Times New Roman" charset="0"/>
              <a:ea typeface="MS PGothic" charset="-128"/>
            </a:endParaRPr>
          </a:p>
          <a:p>
            <a:r>
              <a:rPr lang="en-US" altLang="en-US" dirty="0">
                <a:latin typeface="Times New Roman" charset="0"/>
                <a:ea typeface="MS PGothic" charset="-128"/>
              </a:rPr>
              <a:t>	b. High altitudes</a:t>
            </a:r>
            <a:endParaRPr lang="en-IN" altLang="en-US" dirty="0">
              <a:latin typeface="Times New Roman" charset="0"/>
              <a:ea typeface="MS PGothic" charset="-128"/>
            </a:endParaRPr>
          </a:p>
          <a:p>
            <a:r>
              <a:rPr lang="en-US" altLang="en-US" dirty="0">
                <a:latin typeface="Times New Roman" charset="0"/>
                <a:ea typeface="MS PGothic" charset="-128"/>
              </a:rPr>
              <a:t>	c. Impaired movement of the gas across the cell membrane</a:t>
            </a:r>
            <a:endParaRPr lang="en-IN" altLang="en-US" dirty="0">
              <a:latin typeface="Times New Roman" charset="0"/>
              <a:ea typeface="MS PGothic"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3B8FA1-D7E2-C847-86EA-51D16AE0134A}"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6808192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Ventilation/perfusion mismatch</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The V/Q ratio describes how much gas is being moved effectively through the lungs and how much blood is flowing around the alveoli.</a:t>
            </a:r>
          </a:p>
          <a:p>
            <a:r>
              <a:rPr lang="en-US" sz="1200" kern="1200" dirty="0">
                <a:solidFill>
                  <a:schemeClr val="tx1"/>
                </a:solidFill>
                <a:effectLst/>
                <a:latin typeface="Times New Roman" pitchFamily="18" charset="0"/>
                <a:ea typeface="MS PGothic" pitchFamily="34" charset="-128"/>
                <a:cs typeface="+mn-cs"/>
              </a:rPr>
              <a:t> 	2. A mismatch occurs when one of those two variables is abnormal.</a:t>
            </a:r>
          </a:p>
          <a:p>
            <a:r>
              <a:rPr lang="en-US" sz="1200" kern="1200" dirty="0">
                <a:solidFill>
                  <a:schemeClr val="tx1"/>
                </a:solidFill>
                <a:effectLst/>
                <a:latin typeface="Times New Roman" pitchFamily="18" charset="0"/>
                <a:ea typeface="MS PGothic" pitchFamily="34" charset="-128"/>
                <a:cs typeface="+mn-cs"/>
              </a:rPr>
              <a:t>		a. Pulmonary embolism preventing blood flow</a:t>
            </a:r>
          </a:p>
          <a:p>
            <a:r>
              <a:rPr lang="en-US" sz="1200" kern="1200" dirty="0">
                <a:solidFill>
                  <a:schemeClr val="tx1"/>
                </a:solidFill>
                <a:effectLst/>
                <a:latin typeface="Times New Roman" pitchFamily="18" charset="0"/>
                <a:ea typeface="MS PGothic" pitchFamily="34" charset="-128"/>
                <a:cs typeface="+mn-cs"/>
              </a:rPr>
              <a:t>		b. Edema inside of the alveoli</a:t>
            </a:r>
          </a:p>
          <a:p>
            <a:r>
              <a:rPr lang="en-US" sz="1200" kern="1200" dirty="0">
                <a:solidFill>
                  <a:schemeClr val="tx1"/>
                </a:solidFill>
                <a:effectLst/>
                <a:latin typeface="Times New Roman" pitchFamily="18" charset="0"/>
                <a:ea typeface="MS PGothic" pitchFamily="34" charset="-128"/>
                <a:cs typeface="+mn-cs"/>
              </a:rPr>
              <a:t>		c. When either the “V” or the “Q” is impacted, respiratory compromise can occur.</a:t>
            </a:r>
            <a:endParaRPr lang="en-IN" altLang="en-US" dirty="0">
              <a:latin typeface="Times New Roman" charset="0"/>
              <a:ea typeface="MS PGothic" charset="-128"/>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B6CF33-C9CC-B445-B7A7-67B5CF1CC2EC}"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7362131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Effects of respiratory compromise on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Oxygen levels throughout the body fall and carbon dioxide levels rise.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brain detects an increase in carbon dioxide levels.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body increases its respiratory rate in an attempt to return the carbon dioxide levels to normal.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If increased respiratory does not occur or is not effective in returning the carbon dioxide levels to normal, the blood will become more acidic.</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Blood oxygen levels will begin to fall. This will cause the brain to issue further commands to breathe.</a:t>
            </a:r>
          </a:p>
          <a:p>
            <a:r>
              <a:rPr lang="en-US" altLang="en-US" dirty="0">
                <a:latin typeface="Times New Roman" charset="0"/>
                <a:ea typeface="MS PGothic" charset="-128"/>
              </a:rPr>
              <a:t> 	6. Decreased oxygen levels will force cells to move from aerobic to anaerobic metabolism.</a:t>
            </a:r>
            <a:endParaRPr lang="en-IN" altLang="en-US" dirty="0">
              <a:latin typeface="Times New Roman" charset="0"/>
              <a:ea typeface="MS PGothic" charset="-128"/>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AD4ABD-D16B-0D4B-A810-CD9973854147}"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18804998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condition in which organs and tissue receive an inadequate flow of blood and oxygen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Impaired oxygen delivery causes cellular hypoxia, which leads to anaerobic metabolism, lactic acid production, and organ dysfunction.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Shock is categorized into several types depending on the cause.</a:t>
            </a:r>
            <a:endParaRPr lang="en-IN" altLang="en-US" dirty="0">
              <a:latin typeface="Times New Roman" charset="0"/>
              <a:ea typeface="MS PGothic"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69969A-ACA5-BD4C-87E9-CE5BF768FF60}"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10437090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Effects of shock on the body</a:t>
            </a:r>
            <a:endParaRPr lang="en-IN" altLang="en-US" dirty="0">
              <a:latin typeface="Times New Roman" charset="0"/>
              <a:ea typeface="MS PGothic" charset="-128"/>
            </a:endParaRPr>
          </a:p>
          <a:p>
            <a:r>
              <a:rPr lang="en-US" altLang="en-US" dirty="0">
                <a:latin typeface="Times New Roman" charset="0"/>
                <a:ea typeface="MS PGothic" charset="-128"/>
              </a:rPr>
              <a:t>	1. Similar to the effects of respiratory compromise</a:t>
            </a:r>
            <a:endParaRPr lang="en-IN" altLang="en-US" dirty="0">
              <a:latin typeface="Times New Roman" charset="0"/>
              <a:ea typeface="MS PGothic" charset="-128"/>
            </a:endParaRPr>
          </a:p>
          <a:p>
            <a:r>
              <a:rPr lang="en-US" altLang="en-US" dirty="0">
                <a:latin typeface="Times New Roman" charset="0"/>
                <a:ea typeface="MS PGothic" charset="-128"/>
              </a:rPr>
              <a:t>	2. The level of oxygen supplied to the tissues falls.</a:t>
            </a:r>
            <a:endParaRPr lang="en-IN" altLang="en-US" dirty="0">
              <a:latin typeface="Times New Roman" charset="0"/>
              <a:ea typeface="MS PGothic" charset="-128"/>
            </a:endParaRPr>
          </a:p>
          <a:p>
            <a:r>
              <a:rPr lang="en-US" altLang="en-US" dirty="0">
                <a:latin typeface="Times New Roman" charset="0"/>
                <a:ea typeface="MS PGothic" charset="-128"/>
              </a:rPr>
              <a:t>	3. Cells engage in anaerobic metabolism resulting in lactic acid production</a:t>
            </a:r>
            <a:endParaRPr lang="en-IN" altLang="en-US" dirty="0">
              <a:latin typeface="Times New Roman" charset="0"/>
              <a:ea typeface="MS PGothic" charset="-128"/>
            </a:endParaRPr>
          </a:p>
          <a:p>
            <a:r>
              <a:rPr lang="en-US" altLang="en-US" dirty="0">
                <a:latin typeface="Times New Roman" charset="0"/>
                <a:ea typeface="MS PGothic" charset="-128"/>
              </a:rPr>
              <a:t>	4. Baroreceptors detect decreased blood pressure and initiate the release of epinephrine and norepinephrine.</a:t>
            </a:r>
            <a:endParaRPr lang="en-IN" altLang="en-US" dirty="0">
              <a:latin typeface="Times New Roman" charset="0"/>
              <a:ea typeface="MS PGothic" charset="-128"/>
            </a:endParaRPr>
          </a:p>
          <a:p>
            <a:r>
              <a:rPr lang="en-US" altLang="en-US" dirty="0">
                <a:latin typeface="Times New Roman" charset="0"/>
                <a:ea typeface="MS PGothic" charset="-128"/>
              </a:rPr>
              <a:t>	5. The heart rate increases, the heart beats more forcefully, and blood vessels constrict.</a:t>
            </a:r>
            <a:endParaRPr lang="en-IN" altLang="en-US" dirty="0">
              <a:latin typeface="Times New Roman" charset="0"/>
              <a:ea typeface="MS PGothic" charset="-128"/>
            </a:endParaRPr>
          </a:p>
          <a:p>
            <a:r>
              <a:rPr lang="en-US" altLang="en-US" dirty="0">
                <a:latin typeface="Times New Roman" charset="0"/>
                <a:ea typeface="MS PGothic" charset="-128"/>
              </a:rPr>
              <a:t>	6. Interstitial fluid moves into the capillaries.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56AFD1-B7AA-5D4A-AA11-EFAEF982B76C}"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9718939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When there is inadequate oxygen, cells will create energy through anaerobic metabolism.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Can result in metabolic acidosis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Requires more energy than when using glucose for fuel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Decreased ability of the blood to effectively carry oxygen to the cells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d. Decreased functioning of oxygen within the cell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Brain cells cannot use alternative fuels.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If the supply of available glucose is dramatically decreased, brain cells will quickly become damaged or die.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Cellular injury, up to a point, may be repairable if normal tissue perfusion is restored.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When irreversible injury occurs, no treatment will help.</a:t>
            </a:r>
            <a:endParaRPr lang="en-IN" altLang="en-US" dirty="0">
              <a:latin typeface="Times New Roman" charset="0"/>
              <a:ea typeface="MS PGothic" charset="-128"/>
            </a:endParaRP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E96406-4E29-544F-9EAA-933D753DBF3F}"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8616204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rationale is incorrect.</a:t>
            </a: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C916A2-237F-1F4C-B5C1-97215E596D3B}" type="slidenum">
              <a:rPr lang="en-US" altLang="en-US" sz="1200"/>
              <a:pPr eaLnBrk="1" hangingPunct="1"/>
              <a:t>125</a:t>
            </a:fld>
            <a:endParaRPr lang="en-US" altLang="en-US" sz="1200" dirty="0"/>
          </a:p>
        </p:txBody>
      </p:sp>
    </p:spTree>
    <p:extLst>
      <p:ext uri="{BB962C8B-B14F-4D97-AF65-F5344CB8AC3E}">
        <p14:creationId xmlns:p14="http://schemas.microsoft.com/office/powerpoint/2010/main" val="77228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B. Bones:</a:t>
            </a:r>
          </a:p>
          <a:p>
            <a:r>
              <a:rPr lang="en-US" sz="1200" kern="1200" dirty="0">
                <a:solidFill>
                  <a:schemeClr val="tx1"/>
                </a:solidFill>
                <a:effectLst/>
                <a:latin typeface="Times New Roman" pitchFamily="18" charset="0"/>
                <a:ea typeface="MS PGothic" pitchFamily="34" charset="-128"/>
                <a:cs typeface="+mn-cs"/>
              </a:rPr>
              <a:t>	1. 206 bones compose the skeletal system </a:t>
            </a:r>
          </a:p>
          <a:p>
            <a:r>
              <a:rPr lang="en-US" sz="1200" kern="1200" dirty="0">
                <a:solidFill>
                  <a:schemeClr val="tx1"/>
                </a:solidFill>
                <a:effectLst/>
                <a:latin typeface="Times New Roman" pitchFamily="18" charset="0"/>
                <a:ea typeface="MS PGothic" pitchFamily="34" charset="-128"/>
                <a:cs typeface="+mn-cs"/>
              </a:rPr>
              <a:t>	 	a. Axial skeleton: forms the longitudinal axis of the body from the skull to the coccyx.</a:t>
            </a:r>
          </a:p>
          <a:p>
            <a:r>
              <a:rPr lang="en-US" sz="1200" kern="1200" dirty="0">
                <a:solidFill>
                  <a:schemeClr val="tx1"/>
                </a:solidFill>
                <a:effectLst/>
                <a:latin typeface="Times New Roman" pitchFamily="18" charset="0"/>
                <a:ea typeface="MS PGothic" pitchFamily="34" charset="-128"/>
                <a:cs typeface="+mn-cs"/>
              </a:rPr>
              <a:t>			 i. Includes the skull, facial bones, thoracic cage, and vertebral column.</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416CEE-8074-4948-B48B-E00053C98002}" type="slidenum">
              <a:rPr lang="en-US" altLang="en-US" sz="1200"/>
              <a:pPr eaLnBrk="1" hangingPunct="1"/>
              <a:t>11</a:t>
            </a:fld>
            <a:endParaRPr lang="en-US" altLang="en-US" sz="1200" dirty="0"/>
          </a:p>
        </p:txBody>
      </p:sp>
    </p:spTree>
    <p:extLst>
      <p:ext uri="{BB962C8B-B14F-4D97-AF65-F5344CB8AC3E}">
        <p14:creationId xmlns:p14="http://schemas.microsoft.com/office/powerpoint/2010/main" val="24464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Joints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b="0" dirty="0">
                <a:latin typeface="Times New Roman" charset="0"/>
                <a:ea typeface="MS PGothic" charset="-128"/>
              </a:rPr>
              <a:t>1</a:t>
            </a:r>
            <a:r>
              <a:rPr lang="en-US" altLang="en-US" dirty="0">
                <a:latin typeface="Times New Roman" charset="0"/>
                <a:ea typeface="MS PGothic" charset="-128"/>
              </a:rPr>
              <a:t>. Occur wherever bones come in contact</a:t>
            </a:r>
          </a:p>
          <a:p>
            <a:r>
              <a:rPr lang="en-US" altLang="en-US" dirty="0">
                <a:latin typeface="Times New Roman" charset="0"/>
                <a:ea typeface="MS PGothic" charset="-128"/>
              </a:rPr>
              <a:t> </a:t>
            </a:r>
            <a:r>
              <a:rPr lang="en-IN" altLang="en-US" sz="1200" kern="1200" dirty="0">
                <a:solidFill>
                  <a:schemeClr val="tx1"/>
                </a:solidFill>
                <a:effectLst/>
                <a:latin typeface="Times New Roman" charset="0"/>
                <a:ea typeface="MS PGothic" charset="-128"/>
                <a:cs typeface="+mn-cs"/>
              </a:rPr>
              <a:t>2. </a:t>
            </a:r>
            <a:r>
              <a:rPr lang="en-US" sz="1200" kern="1200" dirty="0">
                <a:solidFill>
                  <a:schemeClr val="tx1"/>
                </a:solidFill>
                <a:effectLst/>
                <a:latin typeface="Times New Roman" pitchFamily="18" charset="0"/>
                <a:ea typeface="MS PGothic" pitchFamily="34" charset="-128"/>
                <a:cs typeface="+mn-cs"/>
              </a:rPr>
              <a:t>Ligaments are fibrous tissues that connect bone to bone, helping to stabilize the joint.</a:t>
            </a:r>
          </a:p>
          <a:p>
            <a:pPr lvl="0"/>
            <a:r>
              <a:rPr lang="en-US" sz="1200" kern="1200" dirty="0">
                <a:solidFill>
                  <a:schemeClr val="tx1"/>
                </a:solidFill>
                <a:effectLst/>
                <a:latin typeface="Times New Roman" pitchFamily="18" charset="0"/>
                <a:ea typeface="MS PGothic" pitchFamily="34" charset="-128"/>
                <a:cs typeface="+mn-cs"/>
              </a:rPr>
              <a:t> 3. Cartilage is a semirigid and flexible tissue that covers and cushions the ends of articulating bones. </a:t>
            </a:r>
          </a:p>
          <a:p>
            <a:pPr lvl="0"/>
            <a:r>
              <a:rPr lang="en-US" sz="1200" kern="1200" dirty="0">
                <a:solidFill>
                  <a:schemeClr val="tx1"/>
                </a:solidFill>
                <a:effectLst/>
                <a:latin typeface="Times New Roman" pitchFamily="18" charset="0"/>
                <a:ea typeface="MS PGothic" pitchFamily="34" charset="-128"/>
                <a:cs typeface="+mn-cs"/>
              </a:rPr>
              <a:t> 4. Tendons attach bone to muscle.</a:t>
            </a:r>
          </a:p>
          <a:p>
            <a:pPr lvl="0"/>
            <a:r>
              <a:rPr lang="en-US" sz="1200" kern="1200" dirty="0">
                <a:solidFill>
                  <a:schemeClr val="tx1"/>
                </a:solidFill>
                <a:effectLst/>
                <a:latin typeface="Times New Roman" pitchFamily="18" charset="0"/>
                <a:ea typeface="MS PGothic" pitchFamily="34" charset="-128"/>
                <a:cs typeface="+mn-cs"/>
              </a:rPr>
              <a:t> 5. Sympheses are joins where only slight movement is possible.</a:t>
            </a:r>
          </a:p>
          <a:p>
            <a:pPr lvl="0"/>
            <a:r>
              <a:rPr lang="en-US" sz="1200" kern="1200" dirty="0">
                <a:solidFill>
                  <a:schemeClr val="tx1"/>
                </a:solidFill>
                <a:effectLst/>
                <a:latin typeface="Times New Roman" pitchFamily="18" charset="0"/>
                <a:ea typeface="MS PGothic" pitchFamily="34" charset="-128"/>
                <a:cs typeface="+mn-cs"/>
              </a:rPr>
              <a:t> 6. The bone ends of a joint are held together by a fibrous sac called the joint capsule.</a:t>
            </a:r>
          </a:p>
          <a:p>
            <a:pPr lvl="0"/>
            <a:r>
              <a:rPr lang="en-US" sz="1200" kern="1200" dirty="0">
                <a:solidFill>
                  <a:schemeClr val="tx1"/>
                </a:solidFill>
                <a:effectLst/>
                <a:latin typeface="Times New Roman" pitchFamily="18" charset="0"/>
                <a:ea typeface="MS PGothic" pitchFamily="34" charset="-128"/>
                <a:cs typeface="+mn-cs"/>
              </a:rPr>
              <a:t> 7. Articular cartilage allows the ends of bones to glide easily.</a:t>
            </a:r>
          </a:p>
          <a:p>
            <a:pPr lvl="0"/>
            <a:r>
              <a:rPr lang="en-US" sz="1200" kern="1200" dirty="0">
                <a:solidFill>
                  <a:schemeClr val="tx1"/>
                </a:solidFill>
                <a:effectLst/>
                <a:latin typeface="Times New Roman" pitchFamily="18" charset="0"/>
                <a:ea typeface="MS PGothic" pitchFamily="34" charset="-128"/>
                <a:cs typeface="+mn-cs"/>
              </a:rPr>
              <a:t> 8. The synovial membrane is the inner lining of the joint capsule.</a:t>
            </a:r>
          </a:p>
          <a:p>
            <a:r>
              <a:rPr lang="en-US" sz="1200" kern="1200" dirty="0">
                <a:solidFill>
                  <a:schemeClr val="tx1"/>
                </a:solidFill>
                <a:effectLst/>
                <a:latin typeface="Times New Roman" pitchFamily="18" charset="0"/>
                <a:ea typeface="MS PGothic" pitchFamily="34" charset="-128"/>
                <a:cs typeface="+mn-cs"/>
              </a:rPr>
              <a:t> a. Produces synovial fluid which allow the ends of bones to glide over each other</a:t>
            </a:r>
          </a:p>
          <a:p>
            <a:pPr lvl="0"/>
            <a:r>
              <a:rPr lang="en-US" sz="1200" kern="1200" dirty="0">
                <a:solidFill>
                  <a:schemeClr val="tx1"/>
                </a:solidFill>
                <a:effectLst/>
                <a:latin typeface="Times New Roman" pitchFamily="18" charset="0"/>
                <a:ea typeface="MS PGothic" pitchFamily="34" charset="-128"/>
                <a:cs typeface="+mn-cs"/>
              </a:rPr>
              <a:t> 9. Types of joints:</a:t>
            </a:r>
          </a:p>
          <a:p>
            <a:r>
              <a:rPr lang="en-US" sz="1200" kern="1200" dirty="0">
                <a:solidFill>
                  <a:schemeClr val="tx1"/>
                </a:solidFill>
                <a:effectLst/>
                <a:latin typeface="Times New Roman" pitchFamily="18" charset="0"/>
                <a:ea typeface="MS PGothic" pitchFamily="34" charset="-128"/>
                <a:cs typeface="+mn-cs"/>
              </a:rPr>
              <a:t>	 a. Ball-and-socket joint: allows rotation and bending.</a:t>
            </a:r>
          </a:p>
          <a:p>
            <a:r>
              <a:rPr lang="en-US" sz="1200" kern="1200" dirty="0">
                <a:solidFill>
                  <a:schemeClr val="tx1"/>
                </a:solidFill>
                <a:effectLst/>
                <a:latin typeface="Times New Roman" pitchFamily="18" charset="0"/>
                <a:ea typeface="MS PGothic" pitchFamily="34" charset="-128"/>
                <a:cs typeface="+mn-cs"/>
              </a:rPr>
              <a:t>		 i. The shoulder joint is an example</a:t>
            </a:r>
          </a:p>
          <a:p>
            <a:r>
              <a:rPr lang="en-US" sz="1200" kern="1200" dirty="0">
                <a:solidFill>
                  <a:schemeClr val="tx1"/>
                </a:solidFill>
                <a:effectLst/>
                <a:latin typeface="Times New Roman" pitchFamily="18" charset="0"/>
                <a:ea typeface="MS PGothic" pitchFamily="34" charset="-128"/>
                <a:cs typeface="+mn-cs"/>
              </a:rPr>
              <a:t> 	b. Hinge joint: motion is restricted to flexion (bending) and extension (straightening)</a:t>
            </a:r>
          </a:p>
          <a:p>
            <a:pPr lvl="0"/>
            <a:endParaRPr lang="en-US" sz="1200" kern="1200" dirty="0">
              <a:solidFill>
                <a:schemeClr val="tx1"/>
              </a:solidFill>
              <a:effectLst/>
              <a:latin typeface="Times New Roman" pitchFamily="18" charset="0"/>
              <a:ea typeface="MS PGothic" pitchFamily="34" charset="-128"/>
              <a:cs typeface="+mn-cs"/>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498037-8652-D843-88DA-0FC0744C7760}" type="slidenum">
              <a:rPr lang="en-US" altLang="en-US" sz="1200"/>
              <a:pPr eaLnBrk="1" hangingPunct="1"/>
              <a:t>12</a:t>
            </a:fld>
            <a:endParaRPr lang="en-US" altLang="en-US" sz="1200" dirty="0"/>
          </a:p>
        </p:txBody>
      </p:sp>
    </p:spTree>
    <p:extLst>
      <p:ext uri="{BB962C8B-B14F-4D97-AF65-F5344CB8AC3E}">
        <p14:creationId xmlns:p14="http://schemas.microsoft.com/office/powerpoint/2010/main" val="404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examples of ball-and-socket (A) and hinge (B) joints.</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BEA84A-B6C7-C44B-9BC8-B93975237995}"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97629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D. The axial skeleton</a:t>
            </a:r>
          </a:p>
          <a:p>
            <a:r>
              <a:rPr lang="en-US" sz="1200" kern="1200" dirty="0">
                <a:solidFill>
                  <a:schemeClr val="tx1"/>
                </a:solidFill>
                <a:effectLst/>
                <a:latin typeface="Times New Roman" pitchFamily="18" charset="0"/>
                <a:ea typeface="MS PGothic" pitchFamily="34" charset="-128"/>
                <a:cs typeface="+mn-cs"/>
              </a:rPr>
              <a:t> 1. Skull</a:t>
            </a:r>
          </a:p>
          <a:p>
            <a:r>
              <a:rPr lang="en-US" sz="1200" kern="1200" dirty="0">
                <a:solidFill>
                  <a:schemeClr val="tx1"/>
                </a:solidFill>
                <a:effectLst/>
                <a:latin typeface="Times New Roman" pitchFamily="18" charset="0"/>
                <a:ea typeface="MS PGothic" pitchFamily="34" charset="-128"/>
                <a:cs typeface="+mn-cs"/>
              </a:rPr>
              <a:t> 	a. Consists of 28 bones divided into three groups: the cranium, the facial bones, and three small bones in the ear.</a:t>
            </a:r>
          </a:p>
          <a:p>
            <a:r>
              <a:rPr lang="en-US" sz="1200" kern="1200" dirty="0">
                <a:solidFill>
                  <a:schemeClr val="tx1"/>
                </a:solidFill>
                <a:effectLst/>
                <a:latin typeface="Times New Roman" pitchFamily="18" charset="0"/>
                <a:ea typeface="MS PGothic" pitchFamily="34" charset="-128"/>
                <a:cs typeface="+mn-cs"/>
              </a:rPr>
              <a:t>		i. Cranium </a:t>
            </a:r>
          </a:p>
          <a:p>
            <a:r>
              <a:rPr lang="en-US" sz="1200" kern="1200" dirty="0">
                <a:solidFill>
                  <a:schemeClr val="tx1"/>
                </a:solidFill>
                <a:effectLst/>
                <a:latin typeface="Times New Roman" pitchFamily="18" charset="0"/>
                <a:ea typeface="MS PGothic" pitchFamily="34" charset="-128"/>
                <a:cs typeface="+mn-cs"/>
              </a:rPr>
              <a:t>	 	a. Protects the brain and consists of 4 bones:</a:t>
            </a:r>
          </a:p>
          <a:p>
            <a:r>
              <a:rPr lang="en-US" sz="1200" kern="1200" dirty="0">
                <a:solidFill>
                  <a:schemeClr val="tx1"/>
                </a:solidFill>
                <a:effectLst/>
                <a:latin typeface="Times New Roman" pitchFamily="18" charset="0"/>
                <a:ea typeface="MS PGothic" pitchFamily="34" charset="-128"/>
                <a:cs typeface="+mn-cs"/>
              </a:rPr>
              <a:t>	 		1. Occiput (posterior portion)</a:t>
            </a:r>
          </a:p>
          <a:p>
            <a:r>
              <a:rPr lang="en-US" sz="1200" kern="1200" dirty="0">
                <a:solidFill>
                  <a:schemeClr val="tx1"/>
                </a:solidFill>
                <a:effectLst/>
                <a:latin typeface="Times New Roman" pitchFamily="18" charset="0"/>
                <a:ea typeface="MS PGothic" pitchFamily="34" charset="-128"/>
                <a:cs typeface="+mn-cs"/>
              </a:rPr>
              <a:t> 	 		2. Temporal bones (lateral portions)</a:t>
            </a:r>
          </a:p>
          <a:p>
            <a:r>
              <a:rPr lang="en-US" sz="1200" kern="1200" dirty="0">
                <a:solidFill>
                  <a:schemeClr val="tx1"/>
                </a:solidFill>
                <a:effectLst/>
                <a:latin typeface="Times New Roman" pitchFamily="18" charset="0"/>
                <a:ea typeface="MS PGothic" pitchFamily="34" charset="-128"/>
                <a:cs typeface="+mn-cs"/>
              </a:rPr>
              <a:t>		 	3. Parietal bone (located between the temporal bones and occiput)</a:t>
            </a:r>
          </a:p>
          <a:p>
            <a:r>
              <a:rPr lang="en-US" sz="1200" kern="1200" dirty="0">
                <a:solidFill>
                  <a:schemeClr val="tx1"/>
                </a:solidFill>
                <a:effectLst/>
                <a:latin typeface="Times New Roman" pitchFamily="18" charset="0"/>
                <a:ea typeface="MS PGothic" pitchFamily="34" charset="-128"/>
                <a:cs typeface="+mn-cs"/>
              </a:rPr>
              <a:t>		 	4. Frontal bone (forehead)</a:t>
            </a:r>
          </a:p>
          <a:p>
            <a:r>
              <a:rPr lang="en-US" sz="1200" kern="1200" dirty="0">
                <a:solidFill>
                  <a:schemeClr val="tx1"/>
                </a:solidFill>
                <a:effectLst/>
                <a:latin typeface="Times New Roman" pitchFamily="18" charset="0"/>
                <a:ea typeface="MS PGothic" pitchFamily="34" charset="-128"/>
                <a:cs typeface="+mn-cs"/>
              </a:rPr>
              <a:t>		ii. Facial bones consist of 14 bones</a:t>
            </a:r>
          </a:p>
          <a:p>
            <a:r>
              <a:rPr lang="en-US" sz="1200" kern="1200" dirty="0">
                <a:solidFill>
                  <a:schemeClr val="tx1"/>
                </a:solidFill>
                <a:effectLst/>
                <a:latin typeface="Times New Roman" pitchFamily="18" charset="0"/>
                <a:ea typeface="MS PGothic" pitchFamily="34" charset="-128"/>
                <a:cs typeface="+mn-cs"/>
              </a:rPr>
              <a:t>	 	a. Upper, nonmovable jawbones (maxillae)</a:t>
            </a:r>
          </a:p>
          <a:p>
            <a:r>
              <a:rPr lang="en-US" sz="1200" kern="1200" dirty="0">
                <a:solidFill>
                  <a:schemeClr val="tx1"/>
                </a:solidFill>
                <a:effectLst/>
                <a:latin typeface="Times New Roman" pitchFamily="18" charset="0"/>
                <a:ea typeface="MS PGothic" pitchFamily="34" charset="-128"/>
                <a:cs typeface="+mn-cs"/>
              </a:rPr>
              <a:t> 		b. Cheekbones (zygomas)</a:t>
            </a:r>
          </a:p>
          <a:p>
            <a:r>
              <a:rPr lang="en-US" sz="1200" kern="1200" dirty="0">
                <a:solidFill>
                  <a:schemeClr val="tx1"/>
                </a:solidFill>
                <a:effectLst/>
                <a:latin typeface="Times New Roman" pitchFamily="18" charset="0"/>
                <a:ea typeface="MS PGothic" pitchFamily="34" charset="-128"/>
                <a:cs typeface="+mn-cs"/>
              </a:rPr>
              <a:t>		c. Lower, movable portion of jaw (mandible) </a:t>
            </a:r>
          </a:p>
          <a:p>
            <a:r>
              <a:rPr lang="en-US" sz="1200" kern="1200" dirty="0">
                <a:solidFill>
                  <a:schemeClr val="tx1"/>
                </a:solidFill>
                <a:effectLst/>
                <a:latin typeface="Times New Roman" pitchFamily="18" charset="0"/>
                <a:ea typeface="MS PGothic" pitchFamily="34" charset="-128"/>
                <a:cs typeface="+mn-cs"/>
              </a:rPr>
              <a:t>	 	d. Orbits (eye sockets) include zygomas, maxillae, and frontal bones of cranium.</a:t>
            </a:r>
          </a:p>
          <a:p>
            <a:r>
              <a:rPr lang="en-US" sz="1200" kern="1200" dirty="0">
                <a:solidFill>
                  <a:schemeClr val="tx1"/>
                </a:solidFill>
                <a:effectLst/>
                <a:latin typeface="Times New Roman" pitchFamily="18" charset="0"/>
                <a:ea typeface="MS PGothic" pitchFamily="34" charset="-128"/>
                <a:cs typeface="+mn-cs"/>
              </a:rPr>
              <a:t>	 	e. Very short bones that form the bridge of the nose</a:t>
            </a:r>
          </a:p>
          <a:p>
            <a:endParaRPr lang="en-US" sz="1200" kern="1200" dirty="0">
              <a:solidFill>
                <a:schemeClr val="tx1"/>
              </a:solidFill>
              <a:effectLst/>
              <a:latin typeface="Times New Roman" pitchFamily="18" charset="0"/>
              <a:ea typeface="MS PGothic" pitchFamily="34" charset="-128"/>
              <a:cs typeface="+mn-cs"/>
            </a:endParaRPr>
          </a:p>
          <a:p>
            <a:endParaRPr lang="en-US"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C8E774-3057-9C42-B0FC-94EE49969FC5}"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386964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2. Spinal column</a:t>
            </a:r>
          </a:p>
          <a:p>
            <a:r>
              <a:rPr lang="en-US" sz="1200" kern="1200" dirty="0">
                <a:solidFill>
                  <a:schemeClr val="tx1"/>
                </a:solidFill>
                <a:effectLst/>
                <a:latin typeface="Times New Roman" pitchFamily="18" charset="0"/>
                <a:ea typeface="MS PGothic" pitchFamily="34" charset="-128"/>
                <a:cs typeface="+mn-cs"/>
              </a:rPr>
              <a:t> 	a. Composed of 33 vertebrae divided into 5 sections from. The vertebrae in each section are numbered from top to bottom.</a:t>
            </a:r>
          </a:p>
          <a:p>
            <a:r>
              <a:rPr lang="en-US" sz="1200" kern="1200" dirty="0">
                <a:solidFill>
                  <a:schemeClr val="tx1"/>
                </a:solidFill>
                <a:effectLst/>
                <a:latin typeface="Times New Roman" pitchFamily="18" charset="0"/>
                <a:ea typeface="MS PGothic" pitchFamily="34" charset="-128"/>
                <a:cs typeface="+mn-cs"/>
              </a:rPr>
              <a:t>		i. The cervical spine (neck) has 7 vertebrae.</a:t>
            </a:r>
          </a:p>
          <a:p>
            <a:r>
              <a:rPr lang="en-US" sz="1200" kern="1200" dirty="0">
                <a:solidFill>
                  <a:schemeClr val="tx1"/>
                </a:solidFill>
                <a:effectLst/>
                <a:latin typeface="Times New Roman" pitchFamily="18" charset="0"/>
                <a:ea typeface="MS PGothic" pitchFamily="34" charset="-128"/>
                <a:cs typeface="+mn-cs"/>
              </a:rPr>
              <a:t>		ii. The thoracic spine (upper back) has one pair of ribs attached to each of the 12 vertebrae.</a:t>
            </a:r>
          </a:p>
          <a:p>
            <a:r>
              <a:rPr lang="en-US" sz="1200" kern="1200" dirty="0">
                <a:solidFill>
                  <a:schemeClr val="tx1"/>
                </a:solidFill>
                <a:effectLst/>
                <a:latin typeface="Times New Roman" pitchFamily="18" charset="0"/>
                <a:ea typeface="MS PGothic" pitchFamily="34" charset="-128"/>
                <a:cs typeface="+mn-cs"/>
              </a:rPr>
              <a:t>		iii. The lumbar spine (lower back) has 5 vertebrae.</a:t>
            </a:r>
          </a:p>
          <a:p>
            <a:r>
              <a:rPr lang="en-US" sz="1200" kern="1200" dirty="0">
                <a:solidFill>
                  <a:schemeClr val="tx1"/>
                </a:solidFill>
                <a:effectLst/>
                <a:latin typeface="Times New Roman" pitchFamily="18" charset="0"/>
                <a:ea typeface="MS PGothic" pitchFamily="34" charset="-128"/>
                <a:cs typeface="+mn-cs"/>
              </a:rPr>
              <a:t>		iv. The sacrum (back wall of pelvis) consists of 5 fused vertebrae that join the pelvis.</a:t>
            </a:r>
          </a:p>
          <a:p>
            <a:r>
              <a:rPr lang="en-US" sz="1200" kern="1200" dirty="0">
                <a:solidFill>
                  <a:schemeClr val="tx1"/>
                </a:solidFill>
                <a:effectLst/>
                <a:latin typeface="Times New Roman" pitchFamily="18" charset="0"/>
                <a:ea typeface="MS PGothic" pitchFamily="34" charset="-128"/>
                <a:cs typeface="+mn-cs"/>
              </a:rPr>
              <a:t>		v. The coccyx (tailbone) consists of 4 fused vertebrae.</a:t>
            </a:r>
          </a:p>
          <a:p>
            <a:r>
              <a:rPr lang="en-US" sz="1200" kern="1200" dirty="0">
                <a:solidFill>
                  <a:schemeClr val="tx1"/>
                </a:solidFill>
                <a:effectLst/>
                <a:latin typeface="Times New Roman" pitchFamily="18" charset="0"/>
                <a:ea typeface="MS PGothic" pitchFamily="34" charset="-128"/>
                <a:cs typeface="+mn-cs"/>
              </a:rPr>
              <a:t>	 b. Vertebrae are connected by ligaments and are protected by intervertebral disks</a:t>
            </a:r>
          </a:p>
          <a:p>
            <a:r>
              <a:rPr lang="en-US" sz="1200" kern="1200" dirty="0">
                <a:solidFill>
                  <a:schemeClr val="tx1"/>
                </a:solidFill>
                <a:effectLst/>
                <a:latin typeface="Times New Roman" pitchFamily="18" charset="0"/>
                <a:ea typeface="MS PGothic" pitchFamily="34" charset="-128"/>
                <a:cs typeface="+mn-cs"/>
              </a:rPr>
              <a:t> </a:t>
            </a:r>
            <a:endParaRPr lang="en-IN"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DB1C36-749B-A543-908B-05F00558A9A4}"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92683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Thorax</a:t>
            </a:r>
          </a:p>
          <a:p>
            <a:r>
              <a:rPr lang="en-US" sz="1200" kern="1200" dirty="0">
                <a:solidFill>
                  <a:schemeClr val="tx1"/>
                </a:solidFill>
                <a:effectLst/>
                <a:latin typeface="Times New Roman" pitchFamily="18" charset="0"/>
                <a:ea typeface="MS PGothic" pitchFamily="34" charset="-128"/>
                <a:cs typeface="+mn-cs"/>
              </a:rPr>
              <a:t> 	a. The thoracic cavity contains the heart, lungs, esophagus, and great vessels.</a:t>
            </a:r>
          </a:p>
          <a:p>
            <a:r>
              <a:rPr lang="en-US" sz="1200" kern="1200" dirty="0">
                <a:solidFill>
                  <a:schemeClr val="tx1"/>
                </a:solidFill>
                <a:effectLst/>
                <a:latin typeface="Times New Roman" pitchFamily="18" charset="0"/>
                <a:ea typeface="MS PGothic" pitchFamily="34" charset="-128"/>
                <a:cs typeface="+mn-cs"/>
              </a:rPr>
              <a:t> 	b. Formed by 12 thoracic vertebrae and 12 pairs of ribs</a:t>
            </a:r>
          </a:p>
          <a:p>
            <a:r>
              <a:rPr lang="en-US" sz="1200" kern="1200" dirty="0">
                <a:solidFill>
                  <a:schemeClr val="tx1"/>
                </a:solidFill>
                <a:effectLst/>
                <a:latin typeface="Times New Roman" pitchFamily="18" charset="0"/>
                <a:ea typeface="MS PGothic" pitchFamily="34" charset="-128"/>
                <a:cs typeface="+mn-cs"/>
              </a:rPr>
              <a:t> 	c. Midline of chest is the sternum which is made up of the manubrium, body, and xiphoid process.</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B01E64-55A5-3147-9AC1-F48F5A61B877}"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8157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eaLnBrk="1" hangingPunct="1">
              <a:spcBef>
                <a:spcPct val="35000"/>
              </a:spcBef>
            </a:pPr>
            <a:r>
              <a:rPr lang="en-US" altLang="en-US" dirty="0"/>
              <a:t>Arms, legs, their connection points, and pelvis </a:t>
            </a:r>
          </a:p>
          <a:p>
            <a:pPr eaLnBrk="1" hangingPunct="1">
              <a:spcBef>
                <a:spcPct val="35000"/>
              </a:spcBef>
            </a:pPr>
            <a:r>
              <a:rPr lang="en-US" altLang="en-US" dirty="0"/>
              <a:t>Includes:</a:t>
            </a:r>
          </a:p>
          <a:p>
            <a:pPr lvl="1" eaLnBrk="1" hangingPunct="1">
              <a:spcBef>
                <a:spcPct val="35000"/>
              </a:spcBef>
            </a:pPr>
            <a:r>
              <a:rPr lang="en-US" altLang="en-US" dirty="0"/>
              <a:t>Joints</a:t>
            </a:r>
          </a:p>
          <a:p>
            <a:pPr lvl="1" eaLnBrk="1" hangingPunct="1">
              <a:spcBef>
                <a:spcPct val="35000"/>
              </a:spcBef>
            </a:pPr>
            <a:r>
              <a:rPr lang="en-US" altLang="en-US" dirty="0"/>
              <a:t>Upper extremities</a:t>
            </a:r>
          </a:p>
          <a:p>
            <a:pPr lvl="1" eaLnBrk="1" hangingPunct="1">
              <a:spcBef>
                <a:spcPct val="35000"/>
              </a:spcBef>
            </a:pPr>
            <a:r>
              <a:rPr lang="en-US" altLang="en-US" dirty="0"/>
              <a:t>Pelvis</a:t>
            </a:r>
          </a:p>
          <a:p>
            <a:pPr lvl="1" eaLnBrk="1" hangingPunct="1">
              <a:spcBef>
                <a:spcPct val="35000"/>
              </a:spcBef>
            </a:pPr>
            <a:r>
              <a:rPr lang="en-US" altLang="en-US" dirty="0"/>
              <a:t>Lower extremities</a:t>
            </a:r>
          </a:p>
          <a:p>
            <a:endParaRPr lang="en-US"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4501EF-3D28-2841-A1B7-6C409A44B9D7}"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2240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E. Appendicular skeleton</a:t>
            </a:r>
          </a:p>
          <a:p>
            <a:r>
              <a:rPr lang="en-US" sz="1200" kern="1200" dirty="0">
                <a:solidFill>
                  <a:schemeClr val="tx1"/>
                </a:solidFill>
                <a:effectLst/>
                <a:latin typeface="Times New Roman" pitchFamily="18" charset="0"/>
                <a:ea typeface="MS PGothic" pitchFamily="34" charset="-128"/>
                <a:cs typeface="+mn-cs"/>
              </a:rPr>
              <a:t> 	1. Upper extremities</a:t>
            </a:r>
          </a:p>
          <a:p>
            <a:r>
              <a:rPr lang="en-US" sz="1200" kern="1200" dirty="0">
                <a:solidFill>
                  <a:schemeClr val="tx1"/>
                </a:solidFill>
                <a:effectLst/>
                <a:latin typeface="Times New Roman" pitchFamily="18" charset="0"/>
                <a:ea typeface="MS PGothic" pitchFamily="34" charset="-128"/>
                <a:cs typeface="+mn-cs"/>
              </a:rPr>
              <a:t> 		a. Extend from the pectoral girdle to fingertips</a:t>
            </a:r>
          </a:p>
          <a:p>
            <a:endParaRPr lang="en-IN"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C5B91B-2BBA-C444-9470-B4ABD0FAE35C}"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7916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i. Shoulder girdle is where the clavicle, scapula, and humerus come together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066546-B9B5-5C4E-AED4-DA852AD1E5A9}" type="slidenum">
              <a:rPr lang="en-US" altLang="en-US" sz="1200"/>
              <a:pPr eaLnBrk="1" hangingPunct="1"/>
              <a:t>19</a:t>
            </a:fld>
            <a:endParaRPr lang="en-US" altLang="en-US" sz="1200" dirty="0"/>
          </a:p>
        </p:txBody>
      </p:sp>
    </p:spTree>
    <p:extLst>
      <p:ext uri="{BB962C8B-B14F-4D97-AF65-F5344CB8AC3E}">
        <p14:creationId xmlns:p14="http://schemas.microsoft.com/office/powerpoint/2010/main" val="33690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Preparatory</a:t>
            </a:r>
          </a:p>
          <a:p>
            <a:r>
              <a:rPr lang="en-US" altLang="en-US" dirty="0">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3A6C3E-900F-694B-AAAA-92746F744E16}" type="slidenum">
              <a:rPr lang="en-US" altLang="en-US" sz="1200"/>
              <a:pPr eaLnBrk="1" hangingPunct="1"/>
              <a:t>2</a:t>
            </a:fld>
            <a:endParaRPr lang="en-US" altLang="en-US" sz="1200" dirty="0"/>
          </a:p>
        </p:txBody>
      </p:sp>
    </p:spTree>
    <p:extLst>
      <p:ext uri="{BB962C8B-B14F-4D97-AF65-F5344CB8AC3E}">
        <p14:creationId xmlns:p14="http://schemas.microsoft.com/office/powerpoint/2010/main" val="512835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Arm</a:t>
            </a:r>
            <a:endParaRPr lang="en-IN" altLang="en-US" dirty="0">
              <a:latin typeface="Times New Roman" charset="0"/>
              <a:ea typeface="MS PGothic" charset="-128"/>
            </a:endParaRPr>
          </a:p>
          <a:p>
            <a:r>
              <a:rPr lang="en-US" altLang="en-US" dirty="0">
                <a:latin typeface="Times New Roman" charset="0"/>
                <a:ea typeface="MS PGothic" charset="-128"/>
              </a:rPr>
              <a:t>	i. Humerus is the supporting bone</a:t>
            </a:r>
            <a:endParaRPr lang="en-IN" altLang="en-US" dirty="0">
              <a:latin typeface="Times New Roman" charset="0"/>
              <a:ea typeface="MS PGothic" charset="-128"/>
            </a:endParaRPr>
          </a:p>
          <a:p>
            <a:r>
              <a:rPr lang="en-US" altLang="en-US" dirty="0">
                <a:latin typeface="Times New Roman" charset="0"/>
                <a:ea typeface="MS PGothic" charset="-128"/>
              </a:rPr>
              <a:t>	ii. Forearm consists of radius and ulna</a:t>
            </a:r>
            <a:endParaRPr lang="en-IN" altLang="en-US" dirty="0">
              <a:latin typeface="Times New Roman" charset="0"/>
              <a:ea typeface="MS PGothic" charset="-128"/>
            </a:endParaRPr>
          </a:p>
          <a:p>
            <a:r>
              <a:rPr lang="en-US" altLang="en-US" dirty="0">
                <a:latin typeface="Times New Roman" charset="0"/>
                <a:ea typeface="MS PGothic" charset="-128"/>
              </a:rPr>
              <a:t>	iii. Radius lies on the lateral, or thumb, side</a:t>
            </a:r>
            <a:endParaRPr lang="en-IN" altLang="en-US" dirty="0">
              <a:latin typeface="Times New Roman" charset="0"/>
              <a:ea typeface="MS PGothic" charset="-128"/>
            </a:endParaRPr>
          </a:p>
          <a:p>
            <a:r>
              <a:rPr lang="en-US" altLang="en-US" dirty="0">
                <a:latin typeface="Times New Roman" charset="0"/>
                <a:ea typeface="MS PGothic" charset="-128"/>
              </a:rPr>
              <a:t>	iv. Ulna is on the medial, or little finger, side</a:t>
            </a:r>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F20A5B-BDBA-4C4B-B654-699D26EF77D2}"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51386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Wrist and hand</a:t>
            </a:r>
            <a:endParaRPr lang="en-IN" altLang="en-US" dirty="0">
              <a:latin typeface="Times New Roman" charset="0"/>
              <a:ea typeface="MS PGothic" charset="-128"/>
            </a:endParaRPr>
          </a:p>
          <a:p>
            <a:r>
              <a:rPr lang="en-US" altLang="en-US" dirty="0">
                <a:latin typeface="Times New Roman" charset="0"/>
                <a:ea typeface="MS PGothic" charset="-128"/>
              </a:rPr>
              <a:t>	a. Modified ball-and-socket joint formed by the ends of the radius and ulna and wrist bones</a:t>
            </a:r>
            <a:endParaRPr lang="en-IN" altLang="en-US" dirty="0">
              <a:latin typeface="Times New Roman" charset="0"/>
              <a:ea typeface="MS PGothic" charset="-128"/>
            </a:endParaRPr>
          </a:p>
          <a:p>
            <a:r>
              <a:rPr lang="en-US" altLang="en-US" dirty="0">
                <a:latin typeface="Times New Roman" charset="0"/>
                <a:ea typeface="MS PGothic" charset="-128"/>
              </a:rPr>
              <a:t>	b. 5 metacarpals extend from the carpal bones and make up the hand</a:t>
            </a:r>
            <a:endParaRPr lang="en-IN" altLang="en-US" dirty="0">
              <a:latin typeface="Times New Roman" charset="0"/>
              <a:ea typeface="MS PGothic" charset="-128"/>
            </a:endParaRPr>
          </a:p>
          <a:p>
            <a:r>
              <a:rPr lang="en-US" altLang="en-US" dirty="0">
                <a:latin typeface="Times New Roman" charset="0"/>
                <a:ea typeface="MS PGothic" charset="-128"/>
              </a:rPr>
              <a:t>	c. Fingers are composed of phalanges</a:t>
            </a:r>
            <a:endParaRPr lang="en-IN"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B567E8-06FF-3743-B55C-283882B9B79D}" type="slidenum">
              <a:rPr lang="en-US" altLang="en-US" sz="1200"/>
              <a:pPr eaLnBrk="1" hangingPunct="1"/>
              <a:t>21</a:t>
            </a:fld>
            <a:endParaRPr lang="en-US" altLang="en-US" sz="1200" dirty="0"/>
          </a:p>
        </p:txBody>
      </p:sp>
    </p:spTree>
    <p:extLst>
      <p:ext uri="{BB962C8B-B14F-4D97-AF65-F5344CB8AC3E}">
        <p14:creationId xmlns:p14="http://schemas.microsoft.com/office/powerpoint/2010/main" val="64316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2. Pelvis</a:t>
            </a:r>
          </a:p>
          <a:p>
            <a:r>
              <a:rPr lang="en-US" sz="1200" kern="1200" dirty="0">
                <a:solidFill>
                  <a:schemeClr val="tx1"/>
                </a:solidFill>
                <a:effectLst/>
                <a:latin typeface="Times New Roman" pitchFamily="18" charset="0"/>
                <a:ea typeface="MS PGothic" pitchFamily="34" charset="-128"/>
                <a:cs typeface="+mn-cs"/>
              </a:rPr>
              <a:t> 	a. Pelvic girdle consists of two large hip bones (coxae), the sacrum, and the coccyx.</a:t>
            </a:r>
          </a:p>
          <a:p>
            <a:r>
              <a:rPr lang="en-US" sz="1200" kern="1200" dirty="0">
                <a:solidFill>
                  <a:schemeClr val="tx1"/>
                </a:solidFill>
                <a:effectLst/>
                <a:latin typeface="Times New Roman" pitchFamily="18" charset="0"/>
                <a:ea typeface="MS PGothic" pitchFamily="34" charset="-128"/>
                <a:cs typeface="+mn-cs"/>
              </a:rPr>
              <a:t>	b. Each coxa is formed by fusion of the ilium, ischium, and pubis.</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37CE20-3A28-0143-A700-7AE132B1981A}" type="slidenum">
              <a:rPr lang="en-US" altLang="en-US" sz="1200"/>
              <a:pPr eaLnBrk="1" hangingPunct="1"/>
              <a:t>22</a:t>
            </a:fld>
            <a:endParaRPr lang="en-US" altLang="en-US" sz="1200" dirty="0"/>
          </a:p>
        </p:txBody>
      </p:sp>
    </p:spTree>
    <p:extLst>
      <p:ext uri="{BB962C8B-B14F-4D97-AF65-F5344CB8AC3E}">
        <p14:creationId xmlns:p14="http://schemas.microsoft.com/office/powerpoint/2010/main" val="785729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	c. The pubic symphysis is cartilage that joins the left and right pubic bones and limits movement between the bones.</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19FC18-D4F5-5242-B464-4CBA69A038F9}" type="slidenum">
              <a:rPr lang="en-US" altLang="en-US" sz="1200"/>
              <a:pPr eaLnBrk="1" hangingPunct="1"/>
              <a:t>23</a:t>
            </a:fld>
            <a:endParaRPr lang="en-US" altLang="en-US" sz="1200" dirty="0"/>
          </a:p>
        </p:txBody>
      </p:sp>
    </p:spTree>
    <p:extLst>
      <p:ext uri="{BB962C8B-B14F-4D97-AF65-F5344CB8AC3E}">
        <p14:creationId xmlns:p14="http://schemas.microsoft.com/office/powerpoint/2010/main" val="87602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Lower extremities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femur is the longest and one of the strongest bones in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The femoral head connects to the acetabulum (the pelvic girdle) by a ball-and-socket joint.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ii. The greater and lesser trochanters serve as anchor points for the major muscles of the thigh.</a:t>
            </a:r>
          </a:p>
          <a:p>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1625B9-DE6E-344F-9FB9-8436035D7D94}"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4640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iii. The knee is a hinge joint connecting the femur to the bones of the lower leg.</a:t>
            </a:r>
            <a:endParaRPr lang="en-IN" altLang="en-US" dirty="0">
              <a:latin typeface="Times New Roman" charset="0"/>
              <a:ea typeface="MS PGothic" charset="-128"/>
            </a:endParaRPr>
          </a:p>
          <a:p>
            <a:r>
              <a:rPr lang="en-US" altLang="en-US" dirty="0">
                <a:latin typeface="Times New Roman" charset="0"/>
                <a:ea typeface="MS PGothic" charset="-128"/>
              </a:rPr>
              <a:t>b. Lower leg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Tibia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Fibula</a:t>
            </a:r>
            <a:endParaRPr lang="en-IN" altLang="en-US" dirty="0">
              <a:latin typeface="Times New Roman" charset="0"/>
              <a:ea typeface="MS PGothic" charset="-128"/>
            </a:endParaRPr>
          </a:p>
          <a:p>
            <a:r>
              <a:rPr lang="en-US" altLang="en-US" dirty="0">
                <a:latin typeface="Times New Roman" charset="0"/>
                <a:ea typeface="MS PGothic" charset="-128"/>
              </a:rPr>
              <a:t>		</a:t>
            </a:r>
          </a:p>
          <a:p>
            <a:r>
              <a:rPr lang="en-US" altLang="en-US" dirty="0">
                <a:latin typeface="Times New Roman" charset="0"/>
                <a:ea typeface="MS PGothic" charset="-128"/>
              </a:rPr>
              <a:t>	</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1C3727-E5D7-A646-9A6A-6EF40A1E897D}"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80812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Ankle and foot</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The foot comprises the tarsals, metatarsals and phalanges	</a:t>
            </a:r>
          </a:p>
          <a:p>
            <a:r>
              <a:rPr lang="en-US" sz="1200" kern="1200" dirty="0">
                <a:solidFill>
                  <a:schemeClr val="tx1"/>
                </a:solidFill>
                <a:effectLst/>
                <a:latin typeface="Times New Roman" pitchFamily="18" charset="0"/>
                <a:ea typeface="MS PGothic" pitchFamily="34" charset="-128"/>
                <a:cs typeface="+mn-cs"/>
              </a:rPr>
              <a:t> 	b. The distal ends of the tibia and fibula articulate with the talus to form the ankle.	</a:t>
            </a:r>
            <a:endParaRPr lang="en-IN"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0E4B97-A582-3049-965C-6CFE79C48D2F}"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52845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Foot</a:t>
            </a:r>
            <a:endParaRPr lang="en-IN" altLang="en-US" dirty="0">
              <a:latin typeface="Times New Roman" charset="0"/>
              <a:ea typeface="MS PGothic" charset="-128"/>
            </a:endParaRPr>
          </a:p>
          <a:p>
            <a:r>
              <a:rPr lang="en-US" altLang="en-US" dirty="0">
                <a:latin typeface="Times New Roman" charset="0"/>
                <a:ea typeface="MS PGothic" charset="-128"/>
              </a:rPr>
              <a:t>	a. Contains 7 tarsal bones</a:t>
            </a:r>
            <a:endParaRPr lang="en-IN" altLang="en-US" dirty="0">
              <a:latin typeface="Times New Roman" charset="0"/>
              <a:ea typeface="MS PGothic" charset="-128"/>
            </a:endParaRPr>
          </a:p>
          <a:p>
            <a:r>
              <a:rPr lang="en-US" altLang="en-US" dirty="0">
                <a:latin typeface="Times New Roman" charset="0"/>
                <a:ea typeface="MS PGothic" charset="-128"/>
              </a:rPr>
              <a:t>	b. Talus and calcaneus are the largest bones</a:t>
            </a:r>
            <a:endParaRPr lang="en-IN" altLang="en-US" dirty="0">
              <a:latin typeface="Times New Roman" charset="0"/>
              <a:ea typeface="MS PGothic" charset="-128"/>
            </a:endParaRPr>
          </a:p>
          <a:p>
            <a:r>
              <a:rPr lang="en-US" altLang="en-US" dirty="0">
                <a:latin typeface="Times New Roman" charset="0"/>
                <a:ea typeface="MS PGothic" charset="-128"/>
              </a:rPr>
              <a:t>	c. Talus joins with the distal tibia and fibula to form the ankle joint</a:t>
            </a:r>
            <a:endParaRPr lang="en-IN" altLang="en-US" dirty="0">
              <a:latin typeface="Times New Roman" charset="0"/>
              <a:ea typeface="MS PGothic" charset="-128"/>
            </a:endParaRPr>
          </a:p>
          <a:p>
            <a:r>
              <a:rPr lang="en-US" altLang="en-US" dirty="0">
                <a:latin typeface="Times New Roman" charset="0"/>
                <a:ea typeface="MS PGothic" charset="-128"/>
              </a:rPr>
              <a:t>	c. Calcaneus forms prominence of heel</a:t>
            </a:r>
            <a:endParaRPr lang="en-IN" altLang="en-US" dirty="0">
              <a:latin typeface="Times New Roman" charset="0"/>
              <a:ea typeface="MS PGothic" charset="-128"/>
            </a:endParaRPr>
          </a:p>
          <a:p>
            <a:r>
              <a:rPr lang="en-US" altLang="en-US" dirty="0">
                <a:latin typeface="Times New Roman" charset="0"/>
                <a:ea typeface="MS PGothic" charset="-128"/>
              </a:rPr>
              <a:t>	d. 5 metatarsal bones form the substance of the foot</a:t>
            </a:r>
            <a:endParaRPr lang="en-IN" altLang="en-US" dirty="0">
              <a:latin typeface="Times New Roman" charset="0"/>
              <a:ea typeface="MS PGothic" charset="-128"/>
            </a:endParaRPr>
          </a:p>
          <a:p>
            <a:r>
              <a:rPr lang="en-US" altLang="en-US" dirty="0">
                <a:latin typeface="Times New Roman" charset="0"/>
                <a:ea typeface="MS PGothic" charset="-128"/>
              </a:rPr>
              <a:t>	e. Plantar surface: the bottom surface of the foot</a:t>
            </a:r>
            <a:endParaRPr lang="en-IN" altLang="en-US" dirty="0">
              <a:latin typeface="Times New Roman" charset="0"/>
              <a:ea typeface="MS PGothic" charset="-128"/>
            </a:endParaRPr>
          </a:p>
          <a:p>
            <a:r>
              <a:rPr lang="en-US" altLang="en-US" dirty="0">
                <a:latin typeface="Times New Roman" charset="0"/>
                <a:ea typeface="MS PGothic" charset="-128"/>
              </a:rPr>
              <a:t>	f. Dorsum: the top of the foot</a:t>
            </a:r>
            <a:endParaRPr lang="en-IN" altLang="en-US" dirty="0">
              <a:latin typeface="Times New Roman" charset="0"/>
              <a:ea typeface="MS PGothic" charset="-128"/>
            </a:endParaRPr>
          </a:p>
          <a:p>
            <a:r>
              <a:rPr lang="en-US" altLang="en-US" dirty="0">
                <a:latin typeface="Times New Roman" charset="0"/>
                <a:ea typeface="MS PGothic" charset="-128"/>
              </a:rPr>
              <a:t>	g. 5 toes formed by 14 phalanges</a:t>
            </a:r>
            <a:endParaRPr lang="en-IN" altLang="en-US" dirty="0">
              <a:latin typeface="Times New Roman" charset="0"/>
              <a:ea typeface="MS PGothic" charset="-128"/>
            </a:endParaRPr>
          </a:p>
          <a:p>
            <a:r>
              <a:rPr lang="en-US" altLang="en-US" dirty="0">
                <a:latin typeface="Times New Roman" charset="0"/>
                <a:ea typeface="MS PGothic" charset="-128"/>
              </a:rPr>
              <a:t>		1. 2 phalanges in the great toe</a:t>
            </a:r>
            <a:endParaRPr lang="en-IN" altLang="en-US" dirty="0">
              <a:latin typeface="Times New Roman" charset="0"/>
              <a:ea typeface="MS PGothic" charset="-128"/>
            </a:endParaRPr>
          </a:p>
          <a:p>
            <a:r>
              <a:rPr lang="en-US" altLang="en-US" dirty="0">
                <a:latin typeface="Times New Roman" charset="0"/>
                <a:ea typeface="MS PGothic" charset="-128"/>
              </a:rPr>
              <a:t>		2. 3 phalanges in each of the smaller toes</a:t>
            </a:r>
            <a:endParaRPr lang="en-IN"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C7A524-0EDD-A54B-A2B6-2D72DA4F9C44}" type="slidenum">
              <a:rPr lang="en-US" altLang="en-US" sz="1200"/>
              <a:pPr eaLnBrk="1" hangingPunct="1"/>
              <a:t>27</a:t>
            </a:fld>
            <a:endParaRPr lang="en-US" altLang="en-US" sz="1200" dirty="0"/>
          </a:p>
        </p:txBody>
      </p:sp>
    </p:spTree>
    <p:extLst>
      <p:ext uri="{BB962C8B-B14F-4D97-AF65-F5344CB8AC3E}">
        <p14:creationId xmlns:p14="http://schemas.microsoft.com/office/powerpoint/2010/main" val="487876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The Skeletal System: Physiology</a:t>
            </a:r>
          </a:p>
          <a:p>
            <a:r>
              <a:rPr lang="en-US" altLang="en-US" dirty="0">
                <a:latin typeface="Times New Roman" charset="0"/>
                <a:ea typeface="MS PGothic" charset="-128"/>
              </a:rPr>
              <a:t>A. The skeletal system:</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Gives the body its shape</a:t>
            </a:r>
            <a:endParaRPr lang="en-IN" altLang="en-US" dirty="0">
              <a:latin typeface="Times New Roman" charset="0"/>
              <a:ea typeface="MS PGothic" charset="-128"/>
            </a:endParaRPr>
          </a:p>
          <a:p>
            <a:r>
              <a:rPr lang="en-US" altLang="en-US" dirty="0">
                <a:latin typeface="Times New Roman" charset="0"/>
                <a:ea typeface="MS PGothic" charset="-128"/>
              </a:rPr>
              <a:t>	2. Protects fragile organs</a:t>
            </a:r>
            <a:endParaRPr lang="en-IN" altLang="en-US" dirty="0">
              <a:latin typeface="Times New Roman" charset="0"/>
              <a:ea typeface="MS PGothic" charset="-128"/>
            </a:endParaRPr>
          </a:p>
          <a:p>
            <a:r>
              <a:rPr lang="en-US" altLang="en-US" dirty="0">
                <a:latin typeface="Times New Roman" charset="0"/>
                <a:ea typeface="MS PGothic" charset="-128"/>
              </a:rPr>
              <a:t>	3. Allows for movement</a:t>
            </a:r>
            <a:endParaRPr lang="en-IN" altLang="en-US" dirty="0">
              <a:latin typeface="Times New Roman" charset="0"/>
              <a:ea typeface="MS PGothic" charset="-128"/>
            </a:endParaRPr>
          </a:p>
          <a:p>
            <a:r>
              <a:rPr lang="en-US" altLang="en-US" dirty="0">
                <a:latin typeface="Times New Roman" charset="0"/>
                <a:ea typeface="MS PGothic" charset="-128"/>
              </a:rPr>
              <a:t>	4. Stores calcium</a:t>
            </a:r>
            <a:endParaRPr lang="en-IN" altLang="en-US" dirty="0">
              <a:latin typeface="Times New Roman" charset="0"/>
              <a:ea typeface="MS PGothic" charset="-128"/>
            </a:endParaRPr>
          </a:p>
          <a:p>
            <a:r>
              <a:rPr lang="en-US" altLang="en-US" dirty="0">
                <a:latin typeface="Times New Roman" charset="0"/>
                <a:ea typeface="MS PGothic" charset="-128"/>
              </a:rPr>
              <a:t>	5. Helps create blood cells</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FD15B8-E9B3-984B-9686-8374E6D5C973}" type="slidenum">
              <a:rPr lang="en-US" altLang="en-US" sz="1200"/>
              <a:pPr eaLnBrk="1" hangingPunct="1"/>
              <a:t>28</a:t>
            </a:fld>
            <a:endParaRPr lang="en-US" altLang="en-US" sz="1200" dirty="0"/>
          </a:p>
        </p:txBody>
      </p:sp>
    </p:spTree>
    <p:extLst>
      <p:ext uri="{BB962C8B-B14F-4D97-AF65-F5344CB8AC3E}">
        <p14:creationId xmlns:p14="http://schemas.microsoft.com/office/powerpoint/2010/main" val="65204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The Musculoskeletal System: Anatomy</a:t>
            </a:r>
          </a:p>
          <a:p>
            <a:r>
              <a:rPr lang="en-US" altLang="en-US" dirty="0">
                <a:latin typeface="Times New Roman" charset="0"/>
                <a:ea typeface="MS PGothic" charset="-128"/>
              </a:rPr>
              <a:t>A. The musculoskeletal system provides: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Form</a:t>
            </a:r>
            <a:endParaRPr lang="en-IN" altLang="en-US" dirty="0">
              <a:latin typeface="Times New Roman" charset="0"/>
              <a:ea typeface="MS PGothic" charset="-128"/>
            </a:endParaRPr>
          </a:p>
          <a:p>
            <a:r>
              <a:rPr lang="en-US" altLang="en-US" dirty="0">
                <a:latin typeface="Times New Roman" charset="0"/>
                <a:ea typeface="MS PGothic" charset="-128"/>
              </a:rPr>
              <a:t>	2. Upright posture</a:t>
            </a:r>
            <a:endParaRPr lang="en-IN" altLang="en-US" dirty="0">
              <a:latin typeface="Times New Roman" charset="0"/>
              <a:ea typeface="MS PGothic" charset="-128"/>
            </a:endParaRPr>
          </a:p>
          <a:p>
            <a:r>
              <a:rPr lang="en-US" altLang="en-US" dirty="0">
                <a:latin typeface="Times New Roman" charset="0"/>
                <a:ea typeface="MS PGothic" charset="-128"/>
              </a:rPr>
              <a:t>	3. Movement</a:t>
            </a:r>
            <a:endParaRPr lang="en-IN" altLang="en-US" dirty="0">
              <a:latin typeface="Times New Roman" charset="0"/>
              <a:ea typeface="MS PGothic" charset="-128"/>
            </a:endParaRPr>
          </a:p>
          <a:p>
            <a:r>
              <a:rPr lang="en-US" altLang="en-US" dirty="0">
                <a:latin typeface="Times New Roman" charset="0"/>
                <a:ea typeface="MS PGothic" charset="-128"/>
              </a:rPr>
              <a:t>	4. Protection of vital internal organs</a:t>
            </a:r>
            <a:endParaRPr lang="en-IN"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F90A0B-C42A-2E4A-A48E-59EB81CFB3D5}"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311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Anatomy and Physiology</a:t>
            </a:r>
          </a:p>
          <a:p>
            <a:r>
              <a:rPr lang="en-US" altLang="en-US" dirty="0">
                <a:latin typeface="Times New Roman" charset="0"/>
                <a:ea typeface="MS PGothic" charset="-128"/>
              </a:rPr>
              <a:t>Applies fundamental knowledge of the anatomy and function of all human systems to the practice of EMS.</a:t>
            </a:r>
          </a:p>
          <a:p>
            <a:endParaRPr lang="en-US"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297756-DBA8-114C-8E91-9CF50E0F3216}" type="slidenum">
              <a:rPr lang="en-US" altLang="en-US" sz="1200"/>
              <a:pPr eaLnBrk="1" hangingPunct="1"/>
              <a:t>3</a:t>
            </a:fld>
            <a:endParaRPr lang="en-US" altLang="en-US" sz="1200" dirty="0"/>
          </a:p>
        </p:txBody>
      </p:sp>
    </p:spTree>
    <p:extLst>
      <p:ext uri="{BB962C8B-B14F-4D97-AF65-F5344CB8AC3E}">
        <p14:creationId xmlns:p14="http://schemas.microsoft.com/office/powerpoint/2010/main" val="137842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Three types of muscles: skeletal, smooth, and cardiac</a:t>
            </a:r>
            <a:endParaRPr lang="en-IN" altLang="en-US" b="1" dirty="0">
              <a:latin typeface="Times New Roman" charset="0"/>
              <a:ea typeface="MS PGothic" charset="-128"/>
            </a:endParaRPr>
          </a:p>
          <a:p>
            <a:r>
              <a:rPr lang="en-US" altLang="en-US" dirty="0">
                <a:latin typeface="Times New Roman" charset="0"/>
                <a:ea typeface="MS PGothic" charset="-128"/>
              </a:rPr>
              <a:t>	1. Skeletal muscle attaches to the bones of the skeleton and forms the major muscle mass of the body.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a. Known as voluntary muscle, because it is under direct voluntary control of the brain</a:t>
            </a:r>
          </a:p>
          <a:p>
            <a:r>
              <a:rPr lang="en-US" sz="1200" kern="1200" dirty="0">
                <a:solidFill>
                  <a:schemeClr val="tx1"/>
                </a:solidFill>
                <a:effectLst/>
                <a:latin typeface="Times New Roman" pitchFamily="18" charset="0"/>
                <a:ea typeface="MS PGothic" pitchFamily="34" charset="-128"/>
                <a:cs typeface="+mn-cs"/>
              </a:rPr>
              <a:t>	2. Smooth muscle and cardiac muscle movement do not require conscious thought (involuntary). </a:t>
            </a:r>
          </a:p>
          <a:p>
            <a:r>
              <a:rPr lang="en-US" sz="1200" kern="1200" dirty="0">
                <a:solidFill>
                  <a:schemeClr val="tx1"/>
                </a:solidFill>
                <a:effectLst/>
                <a:latin typeface="Times New Roman" pitchFamily="18" charset="0"/>
                <a:ea typeface="MS PGothic" pitchFamily="34" charset="-128"/>
                <a:cs typeface="+mn-cs"/>
              </a:rPr>
              <a:t>	 	a. Smooth muscle is found within blood vessels and intestines.</a:t>
            </a:r>
          </a:p>
          <a:p>
            <a:r>
              <a:rPr lang="en-US" sz="1200" kern="1200" dirty="0">
                <a:solidFill>
                  <a:schemeClr val="tx1"/>
                </a:solidFill>
                <a:effectLst/>
                <a:latin typeface="Times New Roman" pitchFamily="18" charset="0"/>
                <a:ea typeface="MS PGothic" pitchFamily="34" charset="-128"/>
                <a:cs typeface="+mn-cs"/>
              </a:rPr>
              <a:t>	 	b. Cardiac muscle is found only within the heart</a:t>
            </a:r>
            <a:endParaRPr lang="en-IN" altLang="en-US" b="1"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472B29-1BB5-3749-913E-3815733F63D4}"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927660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major muscles of the human body.</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1363B7-51C0-E845-BF6C-524C668AC5A8}"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255170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The Musculoskeletal System: Physiology</a:t>
            </a:r>
          </a:p>
          <a:p>
            <a:r>
              <a:rPr lang="en-US" altLang="en-US" dirty="0">
                <a:latin typeface="Times New Roman" charset="0"/>
                <a:ea typeface="MS PGothic" charset="-128"/>
              </a:rPr>
              <a:t>A. Contraction and relaxation of the system make it possible to move and manipulate the environment.</a:t>
            </a:r>
            <a:endParaRPr lang="en-IN" altLang="en-US" b="1" dirty="0">
              <a:latin typeface="Times New Roman" charset="0"/>
              <a:ea typeface="MS PGothic" charset="-128"/>
            </a:endParaRPr>
          </a:p>
          <a:p>
            <a:r>
              <a:rPr lang="en-US" altLang="en-US" dirty="0">
                <a:latin typeface="Times New Roman" charset="0"/>
                <a:ea typeface="MS PGothic" charset="-128"/>
              </a:rPr>
              <a:t>	1. A by-product of this movement is heat.</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2. When you get cold, you shiver (involuntarily shake muscles) to produce  heat.</a:t>
            </a:r>
            <a:endParaRPr lang="en-IN" altLang="en-US" dirty="0">
              <a:latin typeface="Times New Roman" charset="0"/>
              <a:ea typeface="MS PGothic" charset="-128"/>
            </a:endParaRPr>
          </a:p>
          <a:p>
            <a:r>
              <a:rPr lang="en-US" altLang="en-US" dirty="0">
                <a:latin typeface="Times New Roman" charset="0"/>
                <a:ea typeface="MS PGothic" charset="-128"/>
              </a:rPr>
              <a:t>B. Another function of muscles is to protect the structures under them.</a:t>
            </a:r>
            <a:endParaRPr lang="en-IN" altLang="en-US" b="1"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589226-CB96-0D41-82DB-6395B02FFC76}" type="slidenum">
              <a:rPr lang="en-US" altLang="en-US" sz="1200"/>
              <a:pPr eaLnBrk="1" hangingPunct="1"/>
              <a:t>32</a:t>
            </a:fld>
            <a:endParaRPr lang="en-US" altLang="en-US" sz="1200" dirty="0"/>
          </a:p>
        </p:txBody>
      </p:sp>
    </p:spTree>
    <p:extLst>
      <p:ext uri="{BB962C8B-B14F-4D97-AF65-F5344CB8AC3E}">
        <p14:creationId xmlns:p14="http://schemas.microsoft.com/office/powerpoint/2010/main" val="915249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The Respiratory System: Anatomy</a:t>
            </a:r>
          </a:p>
          <a:p>
            <a:r>
              <a:rPr lang="en-US" altLang="en-US" dirty="0">
                <a:latin typeface="Times New Roman" charset="0"/>
                <a:ea typeface="MS PGothic" charset="-128"/>
              </a:rPr>
              <a:t>A. The respiratory system is responsible for breathing, or respiration, and exchange of oxygen and carbon dioxide within the lungs.</a:t>
            </a:r>
            <a:endParaRPr lang="en-IN" altLang="en-US" b="1"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52ECEF-4216-E344-9F9F-6B5C0DB579DD}"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80882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Upper airway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Nose</a:t>
            </a:r>
            <a:endParaRPr lang="en-IN" altLang="en-US" dirty="0">
              <a:latin typeface="Times New Roman" charset="0"/>
              <a:ea typeface="MS PGothic" charset="-128"/>
            </a:endParaRPr>
          </a:p>
          <a:p>
            <a:r>
              <a:rPr lang="en-US" altLang="en-US" dirty="0">
                <a:latin typeface="Times New Roman" charset="0"/>
                <a:ea typeface="MS PGothic" charset="-128"/>
              </a:rPr>
              <a:t>	2. Mouth (oral cavity)</a:t>
            </a:r>
            <a:endParaRPr lang="en-IN" altLang="en-US" dirty="0">
              <a:latin typeface="Times New Roman" charset="0"/>
              <a:ea typeface="MS PGothic" charset="-128"/>
            </a:endParaRPr>
          </a:p>
          <a:p>
            <a:r>
              <a:rPr lang="en-US" altLang="en-US" dirty="0">
                <a:latin typeface="Times New Roman" charset="0"/>
                <a:ea typeface="MS PGothic" charset="-128"/>
              </a:rPr>
              <a:t>	3. Tongue</a:t>
            </a:r>
            <a:endParaRPr lang="en-IN" altLang="en-US" dirty="0">
              <a:latin typeface="Times New Roman" charset="0"/>
              <a:ea typeface="MS PGothic" charset="-128"/>
            </a:endParaRPr>
          </a:p>
          <a:p>
            <a:r>
              <a:rPr lang="en-US" altLang="en-US" dirty="0">
                <a:latin typeface="Times New Roman" charset="0"/>
                <a:ea typeface="MS PGothic" charset="-128"/>
              </a:rPr>
              <a:t>	4. Jaw (mandible)</a:t>
            </a:r>
            <a:endParaRPr lang="en-IN" altLang="en-US" dirty="0">
              <a:latin typeface="Times New Roman" charset="0"/>
              <a:ea typeface="MS PGothic" charset="-128"/>
            </a:endParaRPr>
          </a:p>
          <a:p>
            <a:r>
              <a:rPr lang="en-US" altLang="en-US" dirty="0">
                <a:latin typeface="Times New Roman" charset="0"/>
                <a:ea typeface="MS PGothic" charset="-128"/>
              </a:rPr>
              <a:t>	5. Larynx (voice box)</a:t>
            </a:r>
            <a:endParaRPr lang="en-IN" altLang="en-US" dirty="0">
              <a:latin typeface="Times New Roman" charset="0"/>
              <a:ea typeface="MS PGothic" charset="-128"/>
            </a:endParaRPr>
          </a:p>
          <a:p>
            <a:r>
              <a:rPr lang="en-US" altLang="en-US" dirty="0">
                <a:latin typeface="Times New Roman" charset="0"/>
                <a:ea typeface="MS PGothic" charset="-128"/>
              </a:rPr>
              <a:t>		a. Dividing line between the upper and lower airway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E48F56-8B42-464F-BB5F-AB95FC157390}"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399942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Pharynx</a:t>
            </a:r>
            <a:endParaRPr lang="en-IN" altLang="en-US" dirty="0">
              <a:latin typeface="Times New Roman" charset="0"/>
              <a:ea typeface="MS PGothic" charset="-128"/>
            </a:endParaRPr>
          </a:p>
          <a:p>
            <a:r>
              <a:rPr lang="en-US" altLang="en-US" dirty="0">
                <a:latin typeface="Times New Roman" charset="0"/>
                <a:ea typeface="MS PGothic" charset="-128"/>
              </a:rPr>
              <a:t>	a. Nasopharynx</a:t>
            </a:r>
            <a:endParaRPr lang="en-IN" altLang="en-US" dirty="0">
              <a:latin typeface="Times New Roman" charset="0"/>
              <a:ea typeface="MS PGothic" charset="-128"/>
            </a:endParaRPr>
          </a:p>
          <a:p>
            <a:r>
              <a:rPr lang="en-US" altLang="en-US" dirty="0">
                <a:latin typeface="Times New Roman" charset="0"/>
                <a:ea typeface="MS PGothic" charset="-128"/>
              </a:rPr>
              <a:t>	b. Oropharynx (throat)</a:t>
            </a:r>
            <a:endParaRPr lang="en-IN" altLang="en-US" dirty="0">
              <a:latin typeface="Times New Roman" charset="0"/>
              <a:ea typeface="MS PGothic" charset="-128"/>
            </a:endParaRPr>
          </a:p>
          <a:p>
            <a:r>
              <a:rPr lang="en-US" altLang="en-US" dirty="0">
                <a:latin typeface="Times New Roman" charset="0"/>
                <a:ea typeface="MS PGothic" charset="-128"/>
              </a:rPr>
              <a:t>	c. Laryngopharynx</a:t>
            </a:r>
            <a:endParaRPr lang="en-IN" altLang="en-US" dirty="0">
              <a:latin typeface="Times New Roman" charset="0"/>
              <a:ea typeface="MS PGothic" charset="-128"/>
            </a:endParaRPr>
          </a:p>
          <a:p>
            <a:endParaRPr lang="en-IN" altLang="en-US" dirty="0">
              <a:latin typeface="Times New Roman" charset="0"/>
              <a:ea typeface="MS PGothic" charset="-128"/>
            </a:endParaRPr>
          </a:p>
          <a:p>
            <a:r>
              <a:rPr lang="en-US" altLang="en-US" dirty="0">
                <a:latin typeface="Times New Roman" charset="0"/>
                <a:ea typeface="MS PGothic" charset="-128"/>
              </a:rPr>
              <a:t>7. Trachea (windpipe)</a:t>
            </a:r>
            <a:endParaRPr lang="en-IN" altLang="en-US" dirty="0">
              <a:latin typeface="Times New Roman" charset="0"/>
              <a:ea typeface="MS PGothic" charset="-128"/>
            </a:endParaRPr>
          </a:p>
          <a:p>
            <a:r>
              <a:rPr lang="en-US" altLang="en-US" dirty="0">
                <a:latin typeface="Times New Roman" charset="0"/>
                <a:ea typeface="MS PGothic" charset="-128"/>
              </a:rPr>
              <a:t>	a. Located at the bottom of the pharynx</a:t>
            </a:r>
            <a:endParaRPr lang="en-IN" altLang="en-US" dirty="0">
              <a:latin typeface="Times New Roman" charset="0"/>
              <a:ea typeface="MS PGothic" charset="-128"/>
            </a:endParaRPr>
          </a:p>
          <a:p>
            <a:r>
              <a:rPr lang="en-US" altLang="en-US" dirty="0">
                <a:latin typeface="Times New Roman" charset="0"/>
                <a:ea typeface="MS PGothic" charset="-128"/>
              </a:rPr>
              <a:t>	b. Semi-rigid, enclosed air tube made up of rings of cartilage</a:t>
            </a:r>
            <a:endParaRPr lang="en-IN" altLang="en-US" dirty="0">
              <a:latin typeface="Times New Roman" charset="0"/>
              <a:ea typeface="MS PGothic" charset="-128"/>
            </a:endParaRPr>
          </a:p>
          <a:p>
            <a:r>
              <a:rPr lang="en-US" altLang="en-US" dirty="0">
                <a:latin typeface="Times New Roman" charset="0"/>
                <a:ea typeface="MS PGothic" charset="-128"/>
              </a:rPr>
              <a:t>8. Epiglottis</a:t>
            </a:r>
            <a:endParaRPr lang="en-IN" altLang="en-US" dirty="0">
              <a:latin typeface="Times New Roman" charset="0"/>
              <a:ea typeface="MS PGothic" charset="-128"/>
            </a:endParaRPr>
          </a:p>
          <a:p>
            <a:r>
              <a:rPr lang="en-US" altLang="en-US" dirty="0">
                <a:latin typeface="Times New Roman" charset="0"/>
                <a:ea typeface="MS PGothic" charset="-128"/>
              </a:rPr>
              <a:t>	a. Thin, leaf-shaped flap that prevents food and liquid from entering the trachea</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82C0ED-FACD-A945-83F5-ED6DD08B9418}"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011130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Lower airway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Thyroid cartilage (Adam’s apple): forms the anterior part of the larynx</a:t>
            </a:r>
            <a:endParaRPr lang="en-IN" altLang="en-US" dirty="0">
              <a:latin typeface="Times New Roman" charset="0"/>
              <a:ea typeface="MS PGothic" charset="-128"/>
            </a:endParaRPr>
          </a:p>
          <a:p>
            <a:r>
              <a:rPr lang="en-US" altLang="en-US" dirty="0">
                <a:latin typeface="Times New Roman" charset="0"/>
                <a:ea typeface="MS PGothic" charset="-128"/>
              </a:rPr>
              <a:t>	2. Cricoid cartilage: immediately below the thyroid cartilage</a:t>
            </a:r>
            <a:endParaRPr lang="en-IN" altLang="en-US" dirty="0">
              <a:latin typeface="Times New Roman" charset="0"/>
              <a:ea typeface="MS PGothic" charset="-128"/>
            </a:endParaRPr>
          </a:p>
          <a:p>
            <a:r>
              <a:rPr lang="en-US" altLang="en-US" dirty="0">
                <a:latin typeface="Times New Roman" charset="0"/>
                <a:ea typeface="MS PGothic" charset="-128"/>
              </a:rPr>
              <a:t>	3. Cricothyroid membrane: between the thyroid and cricoid cartilage</a:t>
            </a:r>
            <a:endParaRPr lang="en-IN" altLang="en-US" dirty="0">
              <a:latin typeface="Times New Roman" charset="0"/>
              <a:ea typeface="MS PGothic" charset="-128"/>
            </a:endParaRPr>
          </a:p>
          <a:p>
            <a:r>
              <a:rPr lang="en-US" altLang="en-US" dirty="0">
                <a:latin typeface="Times New Roman" charset="0"/>
                <a:ea typeface="MS PGothic" charset="-128"/>
              </a:rPr>
              <a:t>	4. Trachea: below the cricoid cartilage</a:t>
            </a:r>
            <a:endParaRPr lang="en-IN" altLang="en-US" dirty="0">
              <a:latin typeface="Times New Roman" charset="0"/>
              <a:ea typeface="MS PGothic" charset="-128"/>
            </a:endParaRPr>
          </a:p>
          <a:p>
            <a:r>
              <a:rPr lang="en-US" altLang="en-US" dirty="0">
                <a:latin typeface="Times New Roman" charset="0"/>
                <a:ea typeface="MS PGothic" charset="-128"/>
              </a:rPr>
              <a:t>		a. The trachea ends at the carina.</a:t>
            </a:r>
            <a:endParaRPr lang="en-IN" altLang="en-US" dirty="0">
              <a:latin typeface="Times New Roman" charset="0"/>
              <a:ea typeface="MS PGothic" charset="-128"/>
            </a:endParaRPr>
          </a:p>
          <a:p>
            <a:r>
              <a:rPr lang="en-US" altLang="en-US" dirty="0">
                <a:latin typeface="Times New Roman" charset="0"/>
                <a:ea typeface="MS PGothic" charset="-128"/>
              </a:rPr>
              <a:t>		b. It divides into the right and left main stem bronchi, which enter the lungs and branch into smaller airways.</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7023D9-EDAA-A64E-9CBA-B7EDA16C70F6}"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038164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Lungs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The two lungs are held in place by:</a:t>
            </a:r>
            <a:endParaRPr lang="en-IN" altLang="en-US" dirty="0">
              <a:latin typeface="Times New Roman" charset="0"/>
              <a:ea typeface="MS PGothic" charset="-128"/>
            </a:endParaRPr>
          </a:p>
          <a:p>
            <a:r>
              <a:rPr lang="en-US" altLang="en-US" dirty="0">
                <a:latin typeface="Times New Roman" charset="0"/>
                <a:ea typeface="MS PGothic" charset="-128"/>
              </a:rPr>
              <a:t>		a. Trachea</a:t>
            </a:r>
            <a:endParaRPr lang="en-IN" altLang="en-US" dirty="0">
              <a:latin typeface="Times New Roman" charset="0"/>
              <a:ea typeface="MS PGothic" charset="-128"/>
            </a:endParaRPr>
          </a:p>
          <a:p>
            <a:r>
              <a:rPr lang="en-US" altLang="en-US" dirty="0">
                <a:latin typeface="Times New Roman" charset="0"/>
                <a:ea typeface="MS PGothic" charset="-128"/>
              </a:rPr>
              <a:t>		b. Arteries and veins</a:t>
            </a:r>
            <a:endParaRPr lang="en-IN" altLang="en-US" dirty="0">
              <a:latin typeface="Times New Roman" charset="0"/>
              <a:ea typeface="MS PGothic" charset="-128"/>
            </a:endParaRPr>
          </a:p>
          <a:p>
            <a:r>
              <a:rPr lang="en-US" altLang="en-US" dirty="0">
                <a:latin typeface="Times New Roman" charset="0"/>
                <a:ea typeface="MS PGothic" charset="-128"/>
              </a:rPr>
              <a:t>		c. Pulmonary ligaments</a:t>
            </a:r>
            <a:endParaRPr lang="en-IN" altLang="en-US" dirty="0">
              <a:latin typeface="Times New Roman" charset="0"/>
              <a:ea typeface="MS PGothic" charset="-128"/>
            </a:endParaRPr>
          </a:p>
          <a:p>
            <a:r>
              <a:rPr lang="en-US" altLang="en-US" dirty="0">
                <a:latin typeface="Times New Roman" charset="0"/>
                <a:ea typeface="MS PGothic" charset="-128"/>
              </a:rPr>
              <a:t>	2. Each lung is divided into lobes.</a:t>
            </a:r>
            <a:endParaRPr lang="en-IN" altLang="en-US" dirty="0">
              <a:latin typeface="Times New Roman" charset="0"/>
              <a:ea typeface="MS PGothic" charset="-128"/>
            </a:endParaRPr>
          </a:p>
          <a:p>
            <a:r>
              <a:rPr lang="en-US" altLang="en-US" dirty="0">
                <a:latin typeface="Times New Roman" charset="0"/>
                <a:ea typeface="MS PGothic" charset="-128"/>
              </a:rPr>
              <a:t>		a. The right lung has upper, middle, and lower lobes.</a:t>
            </a:r>
            <a:endParaRPr lang="en-IN" altLang="en-US" dirty="0">
              <a:latin typeface="Times New Roman" charset="0"/>
              <a:ea typeface="MS PGothic" charset="-128"/>
            </a:endParaRPr>
          </a:p>
          <a:p>
            <a:r>
              <a:rPr lang="en-US" altLang="en-US" dirty="0">
                <a:latin typeface="Times New Roman" charset="0"/>
                <a:ea typeface="MS PGothic" charset="-128"/>
              </a:rPr>
              <a:t>		b. The left lung has upper and lower lobes.</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5C04A9-815E-F745-B6A7-02A5B0FC10B9}"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25564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D. Lungs</a:t>
            </a:r>
          </a:p>
          <a:p>
            <a:r>
              <a:rPr lang="en-US" sz="1200" kern="1200" dirty="0">
                <a:solidFill>
                  <a:schemeClr val="tx1"/>
                </a:solidFill>
                <a:effectLst/>
                <a:latin typeface="Times New Roman" pitchFamily="18" charset="0"/>
                <a:ea typeface="MS PGothic" pitchFamily="34" charset="-128"/>
                <a:cs typeface="+mn-cs"/>
              </a:rPr>
              <a:t> 	1. Each lung is divided into lobes.</a:t>
            </a:r>
          </a:p>
          <a:p>
            <a:r>
              <a:rPr lang="en-US" sz="1200" kern="1200" dirty="0">
                <a:solidFill>
                  <a:schemeClr val="tx1"/>
                </a:solidFill>
                <a:effectLst/>
                <a:latin typeface="Times New Roman" pitchFamily="18" charset="0"/>
                <a:ea typeface="MS PGothic" pitchFamily="34" charset="-128"/>
                <a:cs typeface="+mn-cs"/>
              </a:rPr>
              <a:t> 	2. Within the lobes are the bronchi and bronchioles, which end in alveoli.</a:t>
            </a:r>
          </a:p>
          <a:p>
            <a:r>
              <a:rPr lang="en-US" sz="1200" kern="1200" dirty="0">
                <a:solidFill>
                  <a:schemeClr val="tx1"/>
                </a:solidFill>
                <a:effectLst/>
                <a:latin typeface="Times New Roman" pitchFamily="18" charset="0"/>
                <a:ea typeface="MS PGothic" pitchFamily="34" charset="-128"/>
                <a:cs typeface="+mn-cs"/>
              </a:rPr>
              <a:t> 		a. Alveoli allow for gas exchange (oxygen and carbon dioxide).</a:t>
            </a:r>
          </a:p>
          <a:p>
            <a:r>
              <a:rPr lang="en-US" sz="1200" b="0" kern="1200" dirty="0">
                <a:solidFill>
                  <a:schemeClr val="tx1"/>
                </a:solidFill>
                <a:effectLst/>
                <a:latin typeface="Times New Roman" pitchFamily="18" charset="0"/>
                <a:ea typeface="MS PGothic" pitchFamily="34" charset="-128"/>
                <a:cs typeface="+mn-cs"/>
              </a:rPr>
              <a:t>E. Mechanics of breathing</a:t>
            </a:r>
          </a:p>
          <a:p>
            <a:r>
              <a:rPr lang="en-US" sz="1200" b="0" kern="1200" dirty="0">
                <a:solidFill>
                  <a:schemeClr val="tx1"/>
                </a:solidFill>
                <a:effectLst/>
                <a:latin typeface="Times New Roman" pitchFamily="18" charset="0"/>
                <a:ea typeface="MS PGothic" pitchFamily="34" charset="-128"/>
                <a:cs typeface="+mn-cs"/>
              </a:rPr>
              <a:t> 	1. Pleura</a:t>
            </a:r>
          </a:p>
          <a:p>
            <a:r>
              <a:rPr lang="en-US" sz="1200" kern="1200" dirty="0">
                <a:solidFill>
                  <a:schemeClr val="tx1"/>
                </a:solidFill>
                <a:effectLst/>
                <a:latin typeface="Times New Roman" pitchFamily="18" charset="0"/>
                <a:ea typeface="MS PGothic" pitchFamily="34" charset="-128"/>
                <a:cs typeface="+mn-cs"/>
              </a:rPr>
              <a:t> 		a. Visceral pleura covers the lungs</a:t>
            </a:r>
          </a:p>
          <a:p>
            <a:r>
              <a:rPr lang="en-US" sz="1200" kern="1200" dirty="0">
                <a:solidFill>
                  <a:schemeClr val="tx1"/>
                </a:solidFill>
                <a:effectLst/>
                <a:latin typeface="Times New Roman" pitchFamily="18" charset="0"/>
                <a:ea typeface="MS PGothic" pitchFamily="34" charset="-128"/>
                <a:cs typeface="+mn-cs"/>
              </a:rPr>
              <a:t> 		b. Parietal pleura lines the chest wall</a:t>
            </a:r>
          </a:p>
          <a:p>
            <a:r>
              <a:rPr lang="en-US" sz="1200" kern="1200" dirty="0">
                <a:solidFill>
                  <a:schemeClr val="tx1"/>
                </a:solidFill>
                <a:effectLst/>
                <a:latin typeface="Times New Roman" pitchFamily="18" charset="0"/>
                <a:ea typeface="MS PGothic" pitchFamily="34" charset="-128"/>
                <a:cs typeface="+mn-cs"/>
              </a:rPr>
              <a:t> 		c. A thin layer of fluid between them facilitates movement of the lungs. </a:t>
            </a:r>
          </a:p>
          <a:p>
            <a:r>
              <a:rPr lang="en-US" sz="1200" kern="1200" dirty="0">
                <a:solidFill>
                  <a:schemeClr val="tx1"/>
                </a:solidFill>
                <a:effectLst/>
                <a:latin typeface="Times New Roman" pitchFamily="18" charset="0"/>
                <a:ea typeface="MS PGothic" pitchFamily="34" charset="-128"/>
                <a:cs typeface="+mn-cs"/>
              </a:rPr>
              <a:t> 		d. The pleural space is a potential space between the two pleura</a:t>
            </a:r>
          </a:p>
          <a:p>
            <a:endParaRPr lang="en-US"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FFBDDC-3D7C-2142-848E-76B092F3D0F1}"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541912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Rot="1" noChangeAspect="1" noChangeArrowheads="1" noTextEdit="1"/>
          </p:cNvSpPr>
          <p:nvPr>
            <p:ph type="sldImg"/>
          </p:nvPr>
        </p:nvSpPr>
        <p:spPr>
          <a:ln/>
        </p:spPr>
      </p:sp>
      <p:sp>
        <p:nvSpPr>
          <p:cNvPr id="1822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structures of the lungs. </a:t>
            </a:r>
          </a:p>
        </p:txBody>
      </p:sp>
    </p:spTree>
    <p:extLst>
      <p:ext uri="{BB962C8B-B14F-4D97-AF65-F5344CB8AC3E}">
        <p14:creationId xmlns:p14="http://schemas.microsoft.com/office/powerpoint/2010/main" val="124332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Pathophysiology</a:t>
            </a:r>
          </a:p>
          <a:p>
            <a:r>
              <a:rPr lang="en-US" altLang="en-US" dirty="0">
                <a:latin typeface="Times New Roman" charset="0"/>
                <a:ea typeface="MS PGothic" charset="-128"/>
              </a:rPr>
              <a:t>Applies fundamental knowledge of the pathophysiology of respiration and perfusion to patient assessment and management.</a:t>
            </a:r>
          </a:p>
          <a:p>
            <a:endParaRPr lang="en-US"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A57602-FF5B-EE4A-98C6-69BC3CC885EB}" type="slidenum">
              <a:rPr lang="en-US" altLang="en-US" sz="1200"/>
              <a:pPr eaLnBrk="1" hangingPunct="1"/>
              <a:t>4</a:t>
            </a:fld>
            <a:endParaRPr lang="en-US" altLang="en-US" sz="1200" dirty="0"/>
          </a:p>
        </p:txBody>
      </p:sp>
    </p:spTree>
    <p:extLst>
      <p:ext uri="{BB962C8B-B14F-4D97-AF65-F5344CB8AC3E}">
        <p14:creationId xmlns:p14="http://schemas.microsoft.com/office/powerpoint/2010/main" val="111457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2. Muscles of breathing</a:t>
            </a:r>
          </a:p>
          <a:p>
            <a:r>
              <a:rPr lang="en-US" sz="1200" kern="1200" dirty="0">
                <a:solidFill>
                  <a:schemeClr val="tx1"/>
                </a:solidFill>
                <a:effectLst/>
                <a:latin typeface="Times New Roman" pitchFamily="18" charset="0"/>
                <a:ea typeface="MS PGothic" pitchFamily="34" charset="-128"/>
                <a:cs typeface="+mn-cs"/>
              </a:rPr>
              <a:t> 	a. The diaphragm is the primary muscle of breathing</a:t>
            </a:r>
          </a:p>
          <a:p>
            <a:r>
              <a:rPr lang="en-US" sz="1200" kern="1200" dirty="0">
                <a:solidFill>
                  <a:schemeClr val="tx1"/>
                </a:solidFill>
                <a:effectLst/>
                <a:latin typeface="Times New Roman" pitchFamily="18" charset="0"/>
                <a:ea typeface="MS PGothic" pitchFamily="34" charset="-128"/>
                <a:cs typeface="+mn-cs"/>
              </a:rPr>
              <a:t>		 i. Contains voluntary and involuntary muscle</a:t>
            </a:r>
          </a:p>
          <a:p>
            <a:r>
              <a:rPr lang="en-US" sz="1200" kern="1200" dirty="0">
                <a:solidFill>
                  <a:schemeClr val="tx1"/>
                </a:solidFill>
                <a:effectLst/>
                <a:latin typeface="Times New Roman" pitchFamily="18" charset="0"/>
                <a:ea typeface="MS PGothic" pitchFamily="34" charset="-128"/>
                <a:cs typeface="+mn-cs"/>
              </a:rPr>
              <a:t> 	b. Cervical muscles</a:t>
            </a:r>
          </a:p>
          <a:p>
            <a:r>
              <a:rPr lang="en-US" sz="1200" kern="1200" dirty="0">
                <a:solidFill>
                  <a:schemeClr val="tx1"/>
                </a:solidFill>
                <a:effectLst/>
                <a:latin typeface="Times New Roman" pitchFamily="18" charset="0"/>
                <a:ea typeface="MS PGothic" pitchFamily="34" charset="-128"/>
                <a:cs typeface="+mn-cs"/>
              </a:rPr>
              <a:t> 	c. Intercostal muscles</a:t>
            </a:r>
          </a:p>
          <a:p>
            <a:r>
              <a:rPr lang="en-US" sz="1200" kern="1200" dirty="0">
                <a:solidFill>
                  <a:schemeClr val="tx1"/>
                </a:solidFill>
                <a:effectLst/>
                <a:latin typeface="Times New Roman" pitchFamily="18" charset="0"/>
                <a:ea typeface="MS PGothic" pitchFamily="34" charset="-128"/>
                <a:cs typeface="+mn-cs"/>
              </a:rPr>
              <a:t>	d. Abdominal muscles</a:t>
            </a:r>
          </a:p>
          <a:p>
            <a:r>
              <a:rPr lang="en-US" sz="1200" kern="1200" dirty="0">
                <a:solidFill>
                  <a:schemeClr val="tx1"/>
                </a:solidFill>
                <a:effectLst/>
                <a:latin typeface="Times New Roman" pitchFamily="18" charset="0"/>
                <a:ea typeface="MS PGothic" pitchFamily="34" charset="-128"/>
                <a:cs typeface="+mn-cs"/>
              </a:rPr>
              <a:t> 	e. Pectoral muscles</a:t>
            </a:r>
          </a:p>
          <a:p>
            <a:endParaRPr lang="en-US"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5CB4B8-F138-DF4A-9BDE-4571502DAB3B}"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605861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200" kern="1200" dirty="0">
                <a:solidFill>
                  <a:schemeClr val="tx1"/>
                </a:solidFill>
                <a:effectLst/>
                <a:latin typeface="Times New Roman" pitchFamily="18" charset="0"/>
                <a:ea typeface="MS PGothic" pitchFamily="34" charset="-128"/>
                <a:cs typeface="+mn-cs"/>
              </a:rPr>
              <a:t> 3. Inhalation</a:t>
            </a:r>
          </a:p>
          <a:p>
            <a:r>
              <a:rPr lang="en-US" sz="1200" kern="1200" dirty="0">
                <a:solidFill>
                  <a:schemeClr val="tx1"/>
                </a:solidFill>
                <a:effectLst/>
                <a:latin typeface="Times New Roman" pitchFamily="18" charset="0"/>
                <a:ea typeface="MS PGothic" pitchFamily="34" charset="-128"/>
                <a:cs typeface="+mn-cs"/>
              </a:rPr>
              <a:t> 	a. Diaphragm and intercostal muscles contract enlarging the thoracic cage</a:t>
            </a:r>
          </a:p>
          <a:p>
            <a:r>
              <a:rPr lang="en-US" sz="1200" kern="1200" dirty="0">
                <a:solidFill>
                  <a:schemeClr val="tx1"/>
                </a:solidFill>
                <a:effectLst/>
                <a:latin typeface="Times New Roman" pitchFamily="18" charset="0"/>
                <a:ea typeface="MS PGothic" pitchFamily="34" charset="-128"/>
                <a:cs typeface="+mn-cs"/>
              </a:rPr>
              <a:t> 	b. Pressure within the thoracic cavity decreases and the lungs fill (negative-pressure ventilation).</a:t>
            </a:r>
          </a:p>
          <a:p>
            <a:r>
              <a:rPr lang="en-US" sz="1200" kern="1200" dirty="0">
                <a:solidFill>
                  <a:schemeClr val="tx1"/>
                </a:solidFill>
                <a:effectLst/>
                <a:latin typeface="Times New Roman" pitchFamily="18" charset="0"/>
                <a:ea typeface="MS PGothic" pitchFamily="34" charset="-128"/>
                <a:cs typeface="+mn-cs"/>
              </a:rPr>
              <a:t>	c. Active part of the respiratory cycle</a:t>
            </a:r>
            <a:endParaRPr lang="en-US" dirty="0"/>
          </a:p>
        </p:txBody>
      </p:sp>
      <p:sp>
        <p:nvSpPr>
          <p:cNvPr id="4" name="Slide Number Placeholder 3"/>
          <p:cNvSpPr>
            <a:spLocks noGrp="1"/>
          </p:cNvSpPr>
          <p:nvPr>
            <p:ph type="sldNum" sz="quarter" idx="5"/>
          </p:nvPr>
        </p:nvSpPr>
        <p:spPr/>
        <p:txBody>
          <a:bodyPr/>
          <a:lstStyle/>
          <a:p>
            <a:fld id="{20098FC9-5AB5-0F41-9CE6-1E31DE686039}" type="slidenum">
              <a:rPr lang="en-US" altLang="en-US" smtClean="0"/>
              <a:pPr/>
              <a:t>41</a:t>
            </a:fld>
            <a:endParaRPr lang="en-US" altLang="en-US" dirty="0"/>
          </a:p>
        </p:txBody>
      </p:sp>
    </p:spTree>
    <p:extLst>
      <p:ext uri="{BB962C8B-B14F-4D97-AF65-F5344CB8AC3E}">
        <p14:creationId xmlns:p14="http://schemas.microsoft.com/office/powerpoint/2010/main" val="4070740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200" kern="1200" dirty="0">
                <a:solidFill>
                  <a:schemeClr val="tx1"/>
                </a:solidFill>
                <a:effectLst/>
                <a:latin typeface="Times New Roman" pitchFamily="18" charset="0"/>
                <a:ea typeface="MS PGothic" pitchFamily="34" charset="-128"/>
                <a:cs typeface="+mn-cs"/>
              </a:rPr>
              <a:t> 4. Exhalation</a:t>
            </a:r>
          </a:p>
          <a:p>
            <a:r>
              <a:rPr lang="en-US" sz="1200" kern="1200" dirty="0">
                <a:solidFill>
                  <a:schemeClr val="tx1"/>
                </a:solidFill>
                <a:effectLst/>
                <a:latin typeface="Times New Roman" pitchFamily="18" charset="0"/>
                <a:ea typeface="MS PGothic" pitchFamily="34" charset="-128"/>
                <a:cs typeface="+mn-cs"/>
              </a:rPr>
              <a:t> 	a. Diaphragm and intercostal muscles relax</a:t>
            </a:r>
          </a:p>
          <a:p>
            <a:r>
              <a:rPr lang="en-US" sz="1200" kern="1200" dirty="0">
                <a:solidFill>
                  <a:schemeClr val="tx1"/>
                </a:solidFill>
                <a:effectLst/>
                <a:latin typeface="Times New Roman" pitchFamily="18" charset="0"/>
                <a:ea typeface="MS PGothic" pitchFamily="34" charset="-128"/>
                <a:cs typeface="+mn-cs"/>
              </a:rPr>
              <a:t> 	b. Thoracic cavity returns to its normal shape and volume</a:t>
            </a:r>
          </a:p>
          <a:p>
            <a:r>
              <a:rPr lang="en-US" sz="1200" kern="1200" dirty="0">
                <a:solidFill>
                  <a:schemeClr val="tx1"/>
                </a:solidFill>
                <a:effectLst/>
                <a:latin typeface="Times New Roman" pitchFamily="18" charset="0"/>
                <a:ea typeface="MS PGothic" pitchFamily="34" charset="-128"/>
                <a:cs typeface="+mn-cs"/>
              </a:rPr>
              <a:t> 	c. Passive portion of the respiratory cycle</a:t>
            </a:r>
            <a:endParaRPr lang="en-US" dirty="0"/>
          </a:p>
        </p:txBody>
      </p:sp>
      <p:sp>
        <p:nvSpPr>
          <p:cNvPr id="4" name="Slide Number Placeholder 3"/>
          <p:cNvSpPr>
            <a:spLocks noGrp="1"/>
          </p:cNvSpPr>
          <p:nvPr>
            <p:ph type="sldNum" sz="quarter" idx="5"/>
          </p:nvPr>
        </p:nvSpPr>
        <p:spPr/>
        <p:txBody>
          <a:bodyPr/>
          <a:lstStyle/>
          <a:p>
            <a:fld id="{20098FC9-5AB5-0F41-9CE6-1E31DE686039}" type="slidenum">
              <a:rPr lang="en-US" altLang="en-US" smtClean="0"/>
              <a:pPr/>
              <a:t>42</a:t>
            </a:fld>
            <a:endParaRPr lang="en-US" altLang="en-US" dirty="0"/>
          </a:p>
        </p:txBody>
      </p:sp>
    </p:spTree>
    <p:extLst>
      <p:ext uri="{BB962C8B-B14F-4D97-AF65-F5344CB8AC3E}">
        <p14:creationId xmlns:p14="http://schemas.microsoft.com/office/powerpoint/2010/main" val="3441342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s-MX" altLang="en-US" dirty="0">
              <a:latin typeface="Times New Roman" charset="0"/>
              <a:ea typeface="MS PGothic" charset="-128"/>
            </a:endParaRPr>
          </a:p>
          <a:p>
            <a:r>
              <a:rPr lang="es-MX" altLang="en-US" dirty="0">
                <a:latin typeface="Times New Roman" charset="0"/>
                <a:ea typeface="MS PGothic" charset="-128"/>
              </a:rPr>
              <a:t>VIII. </a:t>
            </a:r>
            <a:r>
              <a:rPr lang="en-US" altLang="en-US" dirty="0">
                <a:latin typeface="Times New Roman" charset="0"/>
                <a:ea typeface="MS PGothic" charset="-128"/>
              </a:rPr>
              <a:t>The Respiratory System: Physiology</a:t>
            </a:r>
          </a:p>
          <a:p>
            <a:r>
              <a:rPr lang="en-US" altLang="en-US" dirty="0">
                <a:latin typeface="Times New Roman" charset="0"/>
                <a:ea typeface="MS PGothic" charset="-128"/>
              </a:rPr>
              <a:t>A. The respiratory system’s function is to provide the body with oxygen and eliminate carbon dioxide.</a:t>
            </a:r>
            <a:endParaRPr lang="en-IN" altLang="en-US" b="1"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Ventilation and respiration are two separate, yet interdependent functions of the respiratory system.</a:t>
            </a:r>
          </a:p>
          <a:p>
            <a:r>
              <a:rPr lang="en-US" sz="1200" kern="1200" dirty="0">
                <a:solidFill>
                  <a:schemeClr val="tx1"/>
                </a:solidFill>
                <a:effectLst/>
                <a:latin typeface="Times New Roman" pitchFamily="18" charset="0"/>
                <a:ea typeface="MS PGothic" pitchFamily="34" charset="-128"/>
                <a:cs typeface="+mn-cs"/>
              </a:rPr>
              <a:t> 	1. Ventilation is the movement of air between the lungs and the environment </a:t>
            </a:r>
          </a:p>
          <a:p>
            <a:r>
              <a:rPr lang="en-US" sz="1200" kern="1200" dirty="0">
                <a:solidFill>
                  <a:schemeClr val="tx1"/>
                </a:solidFill>
                <a:effectLst/>
                <a:latin typeface="Times New Roman" pitchFamily="18" charset="0"/>
                <a:ea typeface="MS PGothic" pitchFamily="34" charset="-128"/>
                <a:cs typeface="+mn-cs"/>
              </a:rPr>
              <a:t> 	2. Respiration: the exchange of oxygen and carbon dioxide in the alveoli and in tissues of the body</a:t>
            </a:r>
          </a:p>
          <a:p>
            <a:pPr marL="0" indent="0">
              <a:buNone/>
            </a:pPr>
            <a:endParaRPr lang="en-IN" altLang="en-US" b="1"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794EE0-0EE8-304B-BF7C-4AAB2AFAB6E7}"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35435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Respiration</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Oxygen and carbon dioxide move across the membrane between the capillaries and alveoli via diffusion.</a:t>
            </a:r>
          </a:p>
          <a:p>
            <a:r>
              <a:rPr lang="en-US" sz="1200" kern="1200" dirty="0">
                <a:solidFill>
                  <a:schemeClr val="tx1"/>
                </a:solidFill>
                <a:effectLst/>
                <a:latin typeface="Times New Roman" pitchFamily="18" charset="0"/>
                <a:ea typeface="MS PGothic" pitchFamily="34" charset="-128"/>
                <a:cs typeface="+mn-cs"/>
              </a:rPr>
              <a:t> 		a. Diffusion is a passive process in which molecules move from an area with a higher concentration of molecule to an area of lower concentration.</a:t>
            </a:r>
          </a:p>
          <a:p>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22B652-5C42-B244-8135-BD2A6DD38662}" type="slidenum">
              <a:rPr lang="en-US" altLang="en-US" sz="1200"/>
              <a:pPr eaLnBrk="1" hangingPunct="1"/>
              <a:t>44</a:t>
            </a:fld>
            <a:endParaRPr lang="en-US" altLang="en-US" sz="1200" dirty="0"/>
          </a:p>
        </p:txBody>
      </p:sp>
    </p:spTree>
    <p:extLst>
      <p:ext uri="{BB962C8B-B14F-4D97-AF65-F5344CB8AC3E}">
        <p14:creationId xmlns:p14="http://schemas.microsoft.com/office/powerpoint/2010/main" val="2081031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D. The chemical control of breathing </a:t>
            </a:r>
          </a:p>
          <a:p>
            <a:r>
              <a:rPr lang="en-US" sz="1200" kern="1200" dirty="0">
                <a:solidFill>
                  <a:schemeClr val="tx1"/>
                </a:solidFill>
                <a:effectLst/>
                <a:latin typeface="Times New Roman" pitchFamily="18" charset="0"/>
                <a:ea typeface="MS PGothic" pitchFamily="34" charset="-128"/>
                <a:cs typeface="+mn-cs"/>
              </a:rPr>
              <a:t> 	1. The brainstem controls breathing by monitoring levels of carbon dioxide in the blood and spinal fluid. </a:t>
            </a:r>
          </a:p>
          <a:p>
            <a:r>
              <a:rPr lang="en-US" sz="1200" kern="1200" dirty="0">
                <a:solidFill>
                  <a:schemeClr val="tx1"/>
                </a:solidFill>
                <a:effectLst/>
                <a:latin typeface="Times New Roman" pitchFamily="18" charset="0"/>
                <a:ea typeface="MS PGothic" pitchFamily="34" charset="-128"/>
                <a:cs typeface="+mn-cs"/>
              </a:rPr>
              <a:t> 	2. Breathing is automatically controlled if the level of carbon dioxide or oxygen in the arterial blood is too high or too low.</a:t>
            </a:r>
          </a:p>
          <a:p>
            <a:r>
              <a:rPr lang="en-US" sz="1200" kern="1200" dirty="0">
                <a:solidFill>
                  <a:schemeClr val="tx1"/>
                </a:solidFill>
                <a:effectLst/>
                <a:latin typeface="Times New Roman" pitchFamily="18" charset="0"/>
                <a:ea typeface="MS PGothic" pitchFamily="34" charset="-128"/>
                <a:cs typeface="+mn-cs"/>
              </a:rPr>
              <a:t> 	3. Breathing occurs as the result of a buildup of carbon dioxide in the cerebrospinal fluid which causes the pH to decrease.</a:t>
            </a:r>
          </a:p>
          <a:p>
            <a:r>
              <a:rPr lang="en-US" sz="1200" kern="1200" dirty="0">
                <a:solidFill>
                  <a:schemeClr val="tx1"/>
                </a:solidFill>
                <a:effectLst/>
                <a:latin typeface="Times New Roman" pitchFamily="18" charset="0"/>
                <a:ea typeface="MS PGothic" pitchFamily="34" charset="-128"/>
                <a:cs typeface="+mn-cs"/>
              </a:rPr>
              <a:t> 		a. The medulla oblongata stimulates the phrenic nerve causing the diaphragm to contract.</a:t>
            </a:r>
          </a:p>
          <a:p>
            <a:r>
              <a:rPr lang="en-US" sz="1200" kern="1200" dirty="0">
                <a:solidFill>
                  <a:schemeClr val="tx1"/>
                </a:solidFill>
                <a:effectLst/>
                <a:latin typeface="Times New Roman" pitchFamily="18" charset="0"/>
                <a:ea typeface="MS PGothic" pitchFamily="34" charset="-128"/>
                <a:cs typeface="+mn-cs"/>
              </a:rPr>
              <a:t> 		b. The primary reason for breathing is to lower carbon dioxide levels not to increase oxygen levels.</a:t>
            </a:r>
          </a:p>
          <a:p>
            <a:r>
              <a:rPr lang="en-US" sz="1200" kern="1200" dirty="0">
                <a:solidFill>
                  <a:schemeClr val="tx1"/>
                </a:solidFill>
                <a:effectLst/>
                <a:latin typeface="Times New Roman" pitchFamily="18" charset="0"/>
                <a:ea typeface="MS PGothic" pitchFamily="34" charset="-128"/>
                <a:cs typeface="+mn-cs"/>
              </a:rPr>
              <a:t> 	4. Hypoxic drive “back-up” system to control respiration.</a:t>
            </a:r>
          </a:p>
          <a:p>
            <a:r>
              <a:rPr lang="en-US" sz="1200" kern="1200" dirty="0">
                <a:solidFill>
                  <a:schemeClr val="tx1"/>
                </a:solidFill>
                <a:effectLst/>
                <a:latin typeface="Times New Roman" pitchFamily="18" charset="0"/>
                <a:ea typeface="MS PGothic" pitchFamily="34" charset="-128"/>
                <a:cs typeface="+mn-cs"/>
              </a:rPr>
              <a:t> 		a. The stimulus to breathe comes from low oxygen levels</a:t>
            </a:r>
          </a:p>
          <a:p>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22B652-5C42-B244-8135-BD2A6DD38662}" type="slidenum">
              <a:rPr lang="en-US" altLang="en-US" sz="1200"/>
              <a:pPr eaLnBrk="1" hangingPunct="1"/>
              <a:t>45</a:t>
            </a:fld>
            <a:endParaRPr lang="en-US" altLang="en-US" sz="1200" dirty="0"/>
          </a:p>
        </p:txBody>
      </p:sp>
    </p:spTree>
    <p:extLst>
      <p:ext uri="{BB962C8B-B14F-4D97-AF65-F5344CB8AC3E}">
        <p14:creationId xmlns:p14="http://schemas.microsoft.com/office/powerpoint/2010/main" val="4064288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n-cs"/>
              </a:rPr>
              <a:t>E. The nervous system control of breathing</a:t>
            </a:r>
          </a:p>
          <a:p>
            <a:r>
              <a:rPr lang="en-US" sz="1200" kern="1200" dirty="0">
                <a:solidFill>
                  <a:schemeClr val="tx1"/>
                </a:solidFill>
                <a:effectLst/>
                <a:latin typeface="Times New Roman" pitchFamily="18" charset="0"/>
                <a:ea typeface="MS PGothic" pitchFamily="34" charset="-128"/>
                <a:cs typeface="+mn-cs"/>
              </a:rPr>
              <a:t> 	1. Medulla oblongata</a:t>
            </a:r>
          </a:p>
          <a:p>
            <a:r>
              <a:rPr lang="en-US" sz="1200" kern="1200" dirty="0">
                <a:solidFill>
                  <a:schemeClr val="tx1"/>
                </a:solidFill>
                <a:effectLst/>
                <a:latin typeface="Times New Roman" pitchFamily="18" charset="0"/>
                <a:ea typeface="MS PGothic" pitchFamily="34" charset="-128"/>
                <a:cs typeface="+mn-cs"/>
              </a:rPr>
              <a:t> 		a. Responsible for initiating the ventilation cycle</a:t>
            </a:r>
          </a:p>
          <a:p>
            <a:r>
              <a:rPr lang="en-US" sz="1200" kern="1200" dirty="0">
                <a:solidFill>
                  <a:schemeClr val="tx1"/>
                </a:solidFill>
                <a:effectLst/>
                <a:latin typeface="Times New Roman" pitchFamily="18" charset="0"/>
                <a:ea typeface="MS PGothic" pitchFamily="34" charset="-128"/>
                <a:cs typeface="+mn-cs"/>
              </a:rPr>
              <a:t> 		b. Primarily stimulated by high carbon dioxide levels</a:t>
            </a:r>
          </a:p>
          <a:p>
            <a:r>
              <a:rPr lang="en-US" sz="1200" kern="1200" dirty="0">
                <a:solidFill>
                  <a:schemeClr val="tx1"/>
                </a:solidFill>
                <a:effectLst/>
                <a:latin typeface="Times New Roman" pitchFamily="18" charset="0"/>
                <a:ea typeface="MS PGothic" pitchFamily="34" charset="-128"/>
                <a:cs typeface="+mn-cs"/>
              </a:rPr>
              <a:t>		c. Helps control the rhythm of breathing, initiate inspiration, set the base pattern for respiration, and send the signal to the diaphragm via the phrenic nerve. </a:t>
            </a:r>
          </a:p>
          <a:p>
            <a:r>
              <a:rPr lang="en-US" sz="1200" kern="1200" dirty="0">
                <a:solidFill>
                  <a:schemeClr val="tx1"/>
                </a:solidFill>
                <a:effectLst/>
                <a:latin typeface="Times New Roman" pitchFamily="18" charset="0"/>
                <a:ea typeface="MS PGothic" pitchFamily="34" charset="-128"/>
                <a:cs typeface="+mn-cs"/>
              </a:rPr>
              <a:t>	 2. Pons</a:t>
            </a:r>
          </a:p>
          <a:p>
            <a:r>
              <a:rPr lang="en-US" sz="1200" kern="1200" dirty="0">
                <a:solidFill>
                  <a:schemeClr val="tx1"/>
                </a:solidFill>
                <a:effectLst/>
                <a:latin typeface="Times New Roman" pitchFamily="18" charset="0"/>
                <a:ea typeface="MS PGothic" pitchFamily="34" charset="-128"/>
                <a:cs typeface="+mn-cs"/>
              </a:rPr>
              <a:t>		a. Has two areas which help augment respirations during emotional or physical stress.</a:t>
            </a:r>
          </a:p>
          <a:p>
            <a:r>
              <a:rPr lang="en-US" sz="1200" kern="1200" dirty="0">
                <a:solidFill>
                  <a:schemeClr val="tx1"/>
                </a:solidFill>
                <a:effectLst/>
                <a:latin typeface="Times New Roman" pitchFamily="18" charset="0"/>
                <a:ea typeface="MS PGothic" pitchFamily="34" charset="-128"/>
                <a:cs typeface="+mn-cs"/>
              </a:rPr>
              <a:t>		b. Helps change the depth of inspiration, expiration, or both.</a:t>
            </a:r>
          </a:p>
          <a:p>
            <a:endParaRPr lang="en-US"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49B32A-DF56-2340-96E0-92DF5471643B}"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970383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Ventilation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1. Tidal volume </a:t>
            </a:r>
          </a:p>
          <a:p>
            <a:r>
              <a:rPr lang="en-US" sz="1200" kern="1200" dirty="0">
                <a:solidFill>
                  <a:schemeClr val="tx1"/>
                </a:solidFill>
                <a:effectLst/>
                <a:latin typeface="Times New Roman" pitchFamily="18" charset="0"/>
                <a:ea typeface="MS PGothic" pitchFamily="34" charset="-128"/>
                <a:cs typeface="+mn-cs"/>
              </a:rPr>
              <a:t> 		a. Amount of air that is moved into or out of the lung in a single breath.</a:t>
            </a:r>
          </a:p>
          <a:p>
            <a:r>
              <a:rPr lang="en-US" sz="1200" kern="1200" dirty="0">
                <a:solidFill>
                  <a:schemeClr val="tx1"/>
                </a:solidFill>
                <a:effectLst/>
                <a:latin typeface="Times New Roman" pitchFamily="18" charset="0"/>
                <a:ea typeface="MS PGothic" pitchFamily="34" charset="-128"/>
                <a:cs typeface="+mn-cs"/>
              </a:rPr>
              <a:t> 		b. Generally 500 mL in an adult</a:t>
            </a:r>
          </a:p>
          <a:p>
            <a:r>
              <a:rPr lang="en-US" sz="1200" kern="1200" dirty="0">
                <a:solidFill>
                  <a:schemeClr val="tx1"/>
                </a:solidFill>
                <a:effectLst/>
                <a:latin typeface="Times New Roman" pitchFamily="18" charset="0"/>
                <a:ea typeface="MS PGothic" pitchFamily="34" charset="-128"/>
                <a:cs typeface="+mn-cs"/>
              </a:rPr>
              <a:t> 	2. Inspiratory reserve volume is the deepest breath you can take after a normal breath.</a:t>
            </a:r>
          </a:p>
          <a:p>
            <a:r>
              <a:rPr lang="en-US" sz="1200" kern="1200" dirty="0">
                <a:solidFill>
                  <a:schemeClr val="tx1"/>
                </a:solidFill>
                <a:effectLst/>
                <a:latin typeface="Times New Roman" pitchFamily="18" charset="0"/>
                <a:ea typeface="MS PGothic" pitchFamily="34" charset="-128"/>
                <a:cs typeface="+mn-cs"/>
              </a:rPr>
              <a:t> 	3. Expiratory reserve volume is the maximum amount of air you can forcibly breathe out after a normal breath,</a:t>
            </a:r>
          </a:p>
          <a:p>
            <a:r>
              <a:rPr lang="en-US" sz="1200" kern="1200" dirty="0">
                <a:solidFill>
                  <a:schemeClr val="tx1"/>
                </a:solidFill>
                <a:effectLst/>
                <a:latin typeface="Times New Roman" pitchFamily="18" charset="0"/>
                <a:ea typeface="MS PGothic" pitchFamily="34" charset="-128"/>
                <a:cs typeface="+mn-cs"/>
              </a:rPr>
              <a:t> 	4. Residual volume is the gas remaining in the lungs after exhalation.</a:t>
            </a:r>
          </a:p>
          <a:p>
            <a:endParaRPr lang="en-IN"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711C725-3279-B843-967C-17854A6FAE73}" type="slidenum">
              <a:rPr lang="en-US" altLang="en-US" sz="1200"/>
              <a:pPr eaLnBrk="1" hangingPunct="1"/>
              <a:t>47</a:t>
            </a:fld>
            <a:endParaRPr lang="en-US" altLang="en-US" sz="1200" dirty="0"/>
          </a:p>
        </p:txBody>
      </p:sp>
    </p:spTree>
    <p:extLst>
      <p:ext uri="{BB962C8B-B14F-4D97-AF65-F5344CB8AC3E}">
        <p14:creationId xmlns:p14="http://schemas.microsoft.com/office/powerpoint/2010/main" val="2045916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5. Dead space is the portion of the respiratory system that has no alveoli and little to no gas exchange.</a:t>
            </a:r>
          </a:p>
          <a:p>
            <a:pPr marL="228600" indent="-228600">
              <a:buAutoNum type="arabicPeriod" startAt="6"/>
            </a:pPr>
            <a:r>
              <a:rPr lang="en-US" sz="1200" kern="1200" dirty="0">
                <a:solidFill>
                  <a:schemeClr val="tx1"/>
                </a:solidFill>
                <a:effectLst/>
                <a:latin typeface="Times New Roman" pitchFamily="18" charset="0"/>
                <a:ea typeface="MS PGothic" pitchFamily="34" charset="-128"/>
                <a:cs typeface="+mn-cs"/>
              </a:rPr>
              <a:t>Minute ventilation</a:t>
            </a:r>
          </a:p>
          <a:p>
            <a:pPr marL="0" indent="0">
              <a:buNone/>
            </a:pPr>
            <a:r>
              <a:rPr lang="en-US" sz="1200" kern="1200" dirty="0">
                <a:solidFill>
                  <a:schemeClr val="tx1"/>
                </a:solidFill>
                <a:effectLst/>
                <a:latin typeface="Times New Roman" pitchFamily="18" charset="0"/>
                <a:ea typeface="MS PGothic" pitchFamily="34" charset="-128"/>
                <a:cs typeface="+mn-cs"/>
              </a:rPr>
              <a:t> 	a. Used to assess the adequacy of ventilation </a:t>
            </a:r>
          </a:p>
          <a:p>
            <a:r>
              <a:rPr lang="en-US" sz="1200" kern="1200" dirty="0">
                <a:solidFill>
                  <a:schemeClr val="tx1"/>
                </a:solidFill>
                <a:effectLst/>
                <a:latin typeface="Times New Roman" pitchFamily="18" charset="0"/>
                <a:ea typeface="MS PGothic" pitchFamily="34" charset="-128"/>
                <a:cs typeface="+mn-cs"/>
              </a:rPr>
              <a:t> 	b. Amount of air that moves in and out of the lungs in one minute</a:t>
            </a:r>
          </a:p>
          <a:p>
            <a:r>
              <a:rPr lang="en-US" sz="1200" kern="1200" dirty="0">
                <a:solidFill>
                  <a:schemeClr val="tx1"/>
                </a:solidFill>
                <a:effectLst/>
                <a:latin typeface="Times New Roman" pitchFamily="18" charset="0"/>
                <a:ea typeface="MS PGothic" pitchFamily="34" charset="-128"/>
                <a:cs typeface="+mn-cs"/>
              </a:rPr>
              <a:t> 	c. Minute volume = respiratory rate x tidal volume</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6FCC60-0399-8344-81A1-B72075B8D8DB}" type="slidenum">
              <a:rPr lang="en-US" altLang="en-US" sz="1200"/>
              <a:pPr eaLnBrk="1" hangingPunct="1"/>
              <a:t>48</a:t>
            </a:fld>
            <a:endParaRPr lang="en-US" altLang="en-US" sz="1200" dirty="0"/>
          </a:p>
        </p:txBody>
      </p:sp>
    </p:spTree>
    <p:extLst>
      <p:ext uri="{BB962C8B-B14F-4D97-AF65-F5344CB8AC3E}">
        <p14:creationId xmlns:p14="http://schemas.microsoft.com/office/powerpoint/2010/main" val="215569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Normal breathing</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Normal rate and depth (tidal volume)</a:t>
            </a:r>
            <a:endParaRPr lang="en-IN" altLang="en-US" dirty="0">
              <a:latin typeface="Times New Roman" charset="0"/>
              <a:ea typeface="MS PGothic" charset="-128"/>
            </a:endParaRPr>
          </a:p>
          <a:p>
            <a:r>
              <a:rPr lang="en-US" altLang="en-US" dirty="0">
                <a:latin typeface="Times New Roman" charset="0"/>
                <a:ea typeface="MS PGothic" charset="-128"/>
              </a:rPr>
              <a:t>	2. Regular rhythm or pattern of inhalation and exhalation</a:t>
            </a:r>
            <a:endParaRPr lang="en-IN" altLang="en-US" dirty="0">
              <a:latin typeface="Times New Roman" charset="0"/>
              <a:ea typeface="MS PGothic" charset="-128"/>
            </a:endParaRPr>
          </a:p>
          <a:p>
            <a:r>
              <a:rPr lang="en-US" altLang="en-US" dirty="0">
                <a:latin typeface="Times New Roman" charset="0"/>
                <a:ea typeface="MS PGothic" charset="-128"/>
              </a:rPr>
              <a:t>	3. Clear, audible breath sounds on both sides of chest</a:t>
            </a:r>
            <a:endParaRPr lang="en-IN" altLang="en-US" dirty="0">
              <a:latin typeface="Times New Roman" charset="0"/>
              <a:ea typeface="MS PGothic" charset="-128"/>
            </a:endParaRPr>
          </a:p>
          <a:p>
            <a:r>
              <a:rPr lang="en-US" altLang="en-US" dirty="0">
                <a:latin typeface="Times New Roman" charset="0"/>
                <a:ea typeface="MS PGothic" charset="-128"/>
              </a:rPr>
              <a:t>	4. Regular rise and fall movement on both sides of the chest</a:t>
            </a:r>
            <a:endParaRPr lang="en-IN" altLang="en-US" dirty="0">
              <a:latin typeface="Times New Roman" charset="0"/>
              <a:ea typeface="MS PGothic" charset="-128"/>
            </a:endParaRPr>
          </a:p>
          <a:p>
            <a:r>
              <a:rPr lang="en-US" altLang="en-US" dirty="0">
                <a:latin typeface="Times New Roman" charset="0"/>
                <a:ea typeface="MS PGothic" charset="-128"/>
              </a:rPr>
              <a:t>	5. Movement of the abdomen</a:t>
            </a:r>
            <a:endParaRPr lang="en-IN"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041599-3239-F047-9A2C-01D7AA96130C}" type="slidenum">
              <a:rPr lang="en-US" altLang="en-US" sz="1200"/>
              <a:pPr eaLnBrk="1" hangingPunct="1"/>
              <a:t>49</a:t>
            </a:fld>
            <a:endParaRPr lang="en-US" altLang="en-US" sz="1200" dirty="0"/>
          </a:p>
        </p:txBody>
      </p:sp>
    </p:spTree>
    <p:extLst>
      <p:ext uri="{BB962C8B-B14F-4D97-AF65-F5344CB8AC3E}">
        <p14:creationId xmlns:p14="http://schemas.microsoft.com/office/powerpoint/2010/main" val="26434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A working knowledge of anatomy is important.</a:t>
            </a:r>
            <a:endParaRPr lang="en-IN" altLang="en-US" b="1" dirty="0">
              <a:latin typeface="Times New Roman" charset="0"/>
              <a:ea typeface="MS PGothic" charset="-128"/>
            </a:endParaRPr>
          </a:p>
          <a:p>
            <a:r>
              <a:rPr lang="en-US" altLang="en-US" dirty="0">
                <a:latin typeface="Times New Roman" charset="0"/>
                <a:ea typeface="MS PGothic" charset="-128"/>
              </a:rPr>
              <a:t>B. Terminology: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1. Anatomy: a field of study that focuses on the physical structure of the body and its systems. </a:t>
            </a:r>
          </a:p>
          <a:p>
            <a:r>
              <a:rPr lang="en-US" sz="1200" kern="1200" dirty="0">
                <a:solidFill>
                  <a:schemeClr val="tx1"/>
                </a:solidFill>
                <a:effectLst/>
                <a:latin typeface="Times New Roman" pitchFamily="18" charset="0"/>
                <a:ea typeface="MS PGothic" pitchFamily="34" charset="-128"/>
                <a:cs typeface="+mn-cs"/>
              </a:rPr>
              <a:t>	2. Physiology: examines the normal functions and activities of the body and its systems.</a:t>
            </a:r>
          </a:p>
          <a:p>
            <a:r>
              <a:rPr lang="en-US" sz="1200" kern="1200" dirty="0">
                <a:solidFill>
                  <a:schemeClr val="tx1"/>
                </a:solidFill>
                <a:effectLst/>
                <a:latin typeface="Times New Roman" pitchFamily="18" charset="0"/>
                <a:ea typeface="MS PGothic" pitchFamily="34" charset="-128"/>
                <a:cs typeface="+mn-cs"/>
              </a:rPr>
              <a:t>	3. Pathophysiology: the study of functional changes that accompany a particular disease or syndrome.</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914698-E123-4F45-A1D7-91BC77A2E9E5}" type="slidenum">
              <a:rPr lang="en-US" altLang="en-US" sz="1200"/>
              <a:pPr eaLnBrk="1" hangingPunct="1"/>
              <a:t>5</a:t>
            </a:fld>
            <a:endParaRPr lang="en-US" altLang="en-US" sz="1200" dirty="0"/>
          </a:p>
        </p:txBody>
      </p:sp>
    </p:spTree>
    <p:extLst>
      <p:ext uri="{BB962C8B-B14F-4D97-AF65-F5344CB8AC3E}">
        <p14:creationId xmlns:p14="http://schemas.microsoft.com/office/powerpoint/2010/main" val="668798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Inadequate breathing patterns</a:t>
            </a:r>
            <a:endParaRPr lang="en-IN" altLang="en-US" b="1" dirty="0">
              <a:latin typeface="Times New Roman" charset="0"/>
              <a:ea typeface="MS PGothic" charset="-128"/>
            </a:endParaRPr>
          </a:p>
          <a:p>
            <a:r>
              <a:rPr lang="en-IN"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Labored breathing </a:t>
            </a:r>
          </a:p>
          <a:p>
            <a:r>
              <a:rPr lang="en-US" sz="1200" kern="1200" dirty="0">
                <a:solidFill>
                  <a:schemeClr val="tx1"/>
                </a:solidFill>
                <a:effectLst/>
                <a:latin typeface="Times New Roman" pitchFamily="18" charset="0"/>
                <a:ea typeface="MS PGothic" pitchFamily="34" charset="-128"/>
                <a:cs typeface="+mn-cs"/>
              </a:rPr>
              <a:t> 		a. Significant effort requiring the use of accessory muscles</a:t>
            </a:r>
          </a:p>
          <a:p>
            <a:r>
              <a:rPr lang="en-US" sz="1200" kern="1200" dirty="0">
                <a:solidFill>
                  <a:schemeClr val="tx1"/>
                </a:solidFill>
                <a:effectLst/>
                <a:latin typeface="Times New Roman" pitchFamily="18" charset="0"/>
                <a:ea typeface="MS PGothic" pitchFamily="34" charset="-128"/>
                <a:cs typeface="+mn-cs"/>
              </a:rPr>
              <a:t> 	2. Breathing slower than 12 breaths/min or more than 20 breaths/min</a:t>
            </a:r>
          </a:p>
          <a:p>
            <a:r>
              <a:rPr lang="en-US" sz="1200" kern="1200" dirty="0">
                <a:solidFill>
                  <a:schemeClr val="tx1"/>
                </a:solidFill>
                <a:effectLst/>
                <a:latin typeface="Times New Roman" pitchFamily="18" charset="0"/>
                <a:ea typeface="MS PGothic" pitchFamily="34" charset="-128"/>
                <a:cs typeface="+mn-cs"/>
              </a:rPr>
              <a:t> 	3. Additional signs</a:t>
            </a:r>
          </a:p>
          <a:p>
            <a:r>
              <a:rPr lang="en-US" sz="1200" kern="1200" dirty="0">
                <a:solidFill>
                  <a:schemeClr val="tx1"/>
                </a:solidFill>
                <a:effectLst/>
                <a:latin typeface="Times New Roman" pitchFamily="18" charset="0"/>
                <a:ea typeface="MS PGothic" pitchFamily="34" charset="-128"/>
                <a:cs typeface="+mn-cs"/>
              </a:rPr>
              <a:t> 		a. Muscle retractions above the clavicles, between the ribs, and below the rib cage</a:t>
            </a:r>
          </a:p>
          <a:p>
            <a:r>
              <a:rPr lang="en-US" sz="1200" kern="1200" dirty="0">
                <a:solidFill>
                  <a:schemeClr val="tx1"/>
                </a:solidFill>
                <a:effectLst/>
                <a:latin typeface="Times New Roman" pitchFamily="18" charset="0"/>
                <a:ea typeface="MS PGothic" pitchFamily="34" charset="-128"/>
                <a:cs typeface="+mn-cs"/>
              </a:rPr>
              <a:t> 		b. Pale or cyanotic skin</a:t>
            </a:r>
          </a:p>
          <a:p>
            <a:r>
              <a:rPr lang="en-US" sz="1200" kern="1200" dirty="0">
                <a:solidFill>
                  <a:schemeClr val="tx1"/>
                </a:solidFill>
                <a:effectLst/>
                <a:latin typeface="Times New Roman" pitchFamily="18" charset="0"/>
                <a:ea typeface="MS PGothic" pitchFamily="34" charset="-128"/>
                <a:cs typeface="+mn-cs"/>
              </a:rPr>
              <a:t> 		c. Cool, damp skin</a:t>
            </a:r>
          </a:p>
          <a:p>
            <a:r>
              <a:rPr lang="en-US" sz="1200" kern="1200" dirty="0">
                <a:solidFill>
                  <a:schemeClr val="tx1"/>
                </a:solidFill>
                <a:effectLst/>
                <a:latin typeface="Times New Roman" pitchFamily="18" charset="0"/>
                <a:ea typeface="MS PGothic" pitchFamily="34" charset="-128"/>
                <a:cs typeface="+mn-cs"/>
              </a:rPr>
              <a:t> 		d. Tripod position </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F81252-1802-9D47-BA4C-19708923C59C}"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869712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The Circulatory System: Anatomy</a:t>
            </a:r>
          </a:p>
          <a:p>
            <a:r>
              <a:rPr lang="en-US" altLang="en-US" dirty="0">
                <a:latin typeface="Times New Roman" charset="0"/>
                <a:ea typeface="MS PGothic" charset="-128"/>
              </a:rPr>
              <a:t>A. The circulatory system (cardiovascular system) is a complex arrangement of connected tubes.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Arteries, arterioles, capillaries, venules, and veins</a:t>
            </a:r>
            <a:endParaRPr lang="en-IN" altLang="en-US" dirty="0">
              <a:latin typeface="Times New Roman" charset="0"/>
              <a:ea typeface="MS PGothic" charset="-128"/>
            </a:endParaRPr>
          </a:p>
          <a:p>
            <a:r>
              <a:rPr lang="en-US" altLang="en-US" dirty="0">
                <a:latin typeface="Times New Roman" charset="0"/>
                <a:ea typeface="MS PGothic" charset="-128"/>
              </a:rPr>
              <a:t>B. Two circuits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Systemic circulation carries oxygen-rich blood from the left ventricle through the body and back to the right atrium</a:t>
            </a:r>
            <a:endParaRPr lang="en-IN" altLang="en-US" dirty="0">
              <a:latin typeface="Times New Roman" charset="0"/>
              <a:ea typeface="MS PGothic" charset="-128"/>
            </a:endParaRPr>
          </a:p>
          <a:p>
            <a:r>
              <a:rPr lang="en-US" altLang="en-US" dirty="0">
                <a:latin typeface="Times New Roman" charset="0"/>
                <a:ea typeface="MS PGothic" charset="-128"/>
              </a:rPr>
              <a:t>	2. Pulmonary circulation carries oxygen-poor blood from the right ventricle through the lungs and back to the left atrium</a:t>
            </a:r>
            <a:endParaRPr lang="en-IN"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1CE0EF-1891-CE4C-81F7-D83449B5264F}"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26705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circulatory system.</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C4398E-F3D1-0543-9501-988B479C3039}"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379145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Heart</a:t>
            </a:r>
            <a:endParaRPr lang="en-IN" altLang="en-US" b="1" dirty="0">
              <a:latin typeface="Times New Roman" charset="0"/>
              <a:ea typeface="MS PGothic" charset="-128"/>
            </a:endParaRPr>
          </a:p>
          <a:p>
            <a:r>
              <a:rPr lang="en-IN"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An involuntary muscle made of specialized cardiac muscle (myocardium)</a:t>
            </a:r>
          </a:p>
          <a:p>
            <a:r>
              <a:rPr lang="en-US" sz="1200" kern="1200" dirty="0">
                <a:solidFill>
                  <a:schemeClr val="tx1"/>
                </a:solidFill>
                <a:effectLst/>
                <a:latin typeface="Times New Roman" pitchFamily="18" charset="0"/>
                <a:ea typeface="MS PGothic" pitchFamily="34" charset="-128"/>
                <a:cs typeface="+mn-cs"/>
              </a:rPr>
              <a:t> 	2. Works as two paired pumps</a:t>
            </a:r>
          </a:p>
          <a:p>
            <a:r>
              <a:rPr lang="en-US" sz="1200" kern="1200" dirty="0">
                <a:solidFill>
                  <a:schemeClr val="tx1"/>
                </a:solidFill>
                <a:effectLst/>
                <a:latin typeface="Times New Roman" pitchFamily="18" charset="0"/>
                <a:ea typeface="MS PGothic" pitchFamily="34" charset="-128"/>
                <a:cs typeface="+mn-cs"/>
              </a:rPr>
              <a:t> 	3. Each side is divided into:</a:t>
            </a:r>
          </a:p>
          <a:p>
            <a:r>
              <a:rPr lang="en-US" sz="1200" kern="1200" dirty="0">
                <a:solidFill>
                  <a:schemeClr val="tx1"/>
                </a:solidFill>
                <a:effectLst/>
                <a:latin typeface="Times New Roman" pitchFamily="18" charset="0"/>
                <a:ea typeface="MS PGothic" pitchFamily="34" charset="-128"/>
                <a:cs typeface="+mn-cs"/>
              </a:rPr>
              <a:t> 		a. Left side is muscular and a high-pressure pump</a:t>
            </a:r>
          </a:p>
          <a:p>
            <a:r>
              <a:rPr lang="en-US" sz="1200" kern="1200" dirty="0">
                <a:solidFill>
                  <a:schemeClr val="tx1"/>
                </a:solidFill>
                <a:effectLst/>
                <a:latin typeface="Times New Roman" pitchFamily="18" charset="0"/>
                <a:ea typeface="MS PGothic" pitchFamily="34" charset="-128"/>
                <a:cs typeface="+mn-cs"/>
              </a:rPr>
              <a:t> 		b. Right side is thinner and a low-pressure pump </a:t>
            </a:r>
          </a:p>
          <a:p>
            <a:r>
              <a:rPr lang="en-US" sz="1200" kern="1200" dirty="0">
                <a:solidFill>
                  <a:schemeClr val="tx1"/>
                </a:solidFill>
                <a:effectLst/>
                <a:latin typeface="Times New Roman" pitchFamily="18" charset="0"/>
                <a:ea typeface="MS PGothic" pitchFamily="34" charset="-128"/>
                <a:cs typeface="+mn-cs"/>
              </a:rPr>
              <a:t> 		c. Atrium (upper chamber)</a:t>
            </a:r>
          </a:p>
          <a:p>
            <a:r>
              <a:rPr lang="en-US" sz="1200" kern="1200" dirty="0">
                <a:solidFill>
                  <a:schemeClr val="tx1"/>
                </a:solidFill>
                <a:effectLst/>
                <a:latin typeface="Times New Roman" pitchFamily="18" charset="0"/>
                <a:ea typeface="MS PGothic" pitchFamily="34" charset="-128"/>
                <a:cs typeface="+mn-cs"/>
              </a:rPr>
              <a:t> 		d. Ventricle (lower chamber)</a:t>
            </a:r>
          </a:p>
          <a:p>
            <a:endParaRPr lang="en-IN"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03F044-85DB-154F-B3EE-7BF16C7E36B3}"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5006768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Circulation</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a. The heart receives its blood from the aorta via coronary arteries.</a:t>
            </a:r>
          </a:p>
          <a:p>
            <a:r>
              <a:rPr lang="en-US" sz="1200" kern="1200" dirty="0">
                <a:solidFill>
                  <a:schemeClr val="tx1"/>
                </a:solidFill>
                <a:effectLst/>
                <a:latin typeface="Times New Roman" pitchFamily="18" charset="0"/>
                <a:ea typeface="MS PGothic" pitchFamily="34" charset="-128"/>
                <a:cs typeface="+mn-cs"/>
              </a:rPr>
              <a:t> 	b. The right side of the heart receives deoxygenated blood from the veins of the body. </a:t>
            </a:r>
          </a:p>
          <a:p>
            <a:r>
              <a:rPr lang="en-US" sz="1200" kern="1200" dirty="0">
                <a:solidFill>
                  <a:schemeClr val="tx1"/>
                </a:solidFill>
                <a:effectLst/>
                <a:latin typeface="Times New Roman" pitchFamily="18" charset="0"/>
                <a:ea typeface="MS PGothic" pitchFamily="34" charset="-128"/>
                <a:cs typeface="+mn-cs"/>
              </a:rPr>
              <a:t> 	c. Oxygenated blood returns from the lungs through the pulmonary veins into the left side of the heart and is pumped into the aorta and then to the arteries of the body.</a:t>
            </a:r>
          </a:p>
          <a:p>
            <a:r>
              <a:rPr lang="en-US" sz="1200" kern="1200" dirty="0">
                <a:solidFill>
                  <a:schemeClr val="tx1"/>
                </a:solidFill>
                <a:effectLst/>
                <a:latin typeface="Times New Roman" pitchFamily="18" charset="0"/>
                <a:ea typeface="MS PGothic" pitchFamily="34" charset="-128"/>
                <a:cs typeface="+mn-cs"/>
              </a:rPr>
              <a:t> 	d. Valves guide the path of blood through the heart</a:t>
            </a:r>
          </a:p>
          <a:p>
            <a:endParaRPr lang="en-IN"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C8040B-EFF0-0F4D-A76E-8CDB48771AC2}"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827396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right and left sides of the heart.</a:t>
            </a:r>
          </a:p>
        </p:txBody>
      </p:sp>
    </p:spTree>
    <p:extLst>
      <p:ext uri="{BB962C8B-B14F-4D97-AF65-F5344CB8AC3E}">
        <p14:creationId xmlns:p14="http://schemas.microsoft.com/office/powerpoint/2010/main" val="1897507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5"/>
            </a:pPr>
            <a:r>
              <a:rPr lang="en-US" altLang="en-US" dirty="0">
                <a:latin typeface="Times New Roman" charset="0"/>
                <a:ea typeface="MS PGothic" charset="-128"/>
              </a:rPr>
              <a:t>Normal heartbeat</a:t>
            </a:r>
          </a:p>
          <a:p>
            <a:pPr marL="0" indent="0">
              <a:buNone/>
            </a:pPr>
            <a:r>
              <a:rPr lang="en-US" altLang="en-US" dirty="0">
                <a:latin typeface="Times New Roman" charset="0"/>
                <a:ea typeface="MS PGothic" charset="-128"/>
              </a:rPr>
              <a:t> 	a. Normal pulse rate for an adult is 60–100 beats/min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Stroke volume (SV): the amount of blood moved by one beat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Cardiac output (CO): the amount of blood moved in 1 minute.</a:t>
            </a:r>
            <a:endParaRPr lang="en-IN" altLang="en-US" dirty="0">
              <a:latin typeface="Times New Roman" charset="0"/>
              <a:ea typeface="MS PGothic" charset="-128"/>
            </a:endParaRPr>
          </a:p>
          <a:p>
            <a:r>
              <a:rPr lang="en-US" altLang="en-US" dirty="0">
                <a:latin typeface="Times New Roman" charset="0"/>
                <a:ea typeface="MS PGothic" charset="-128"/>
              </a:rPr>
              <a:t>		i. CO = HR × SV</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68914A-B8E8-DD4A-A6BD-19FE3F90ED73}"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284041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Electrical conduction system</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A network of specialized tissue that is capable of initiating and conducting electrical current runs throughout the heart. </a:t>
            </a:r>
          </a:p>
          <a:p>
            <a:r>
              <a:rPr lang="en-US" sz="1200" kern="1200" dirty="0">
                <a:solidFill>
                  <a:schemeClr val="tx1"/>
                </a:solidFill>
                <a:effectLst/>
                <a:latin typeface="Times New Roman" pitchFamily="18" charset="0"/>
                <a:ea typeface="MS PGothic" pitchFamily="34" charset="-128"/>
                <a:cs typeface="+mn-cs"/>
              </a:rPr>
              <a:t> 	b. Electrical impulses begin high in the atria at the sinoatrial (SA) node, travel to the atrioventricular (AV) node and bundle of His, and then move through the Purkinje fibers to the ventricles.</a:t>
            </a:r>
          </a:p>
          <a:p>
            <a:r>
              <a:rPr lang="en-US" sz="1200" kern="1200" dirty="0">
                <a:solidFill>
                  <a:schemeClr val="tx1"/>
                </a:solidFill>
                <a:effectLst/>
                <a:latin typeface="Times New Roman" pitchFamily="18" charset="0"/>
                <a:ea typeface="MS PGothic" pitchFamily="34" charset="-128"/>
                <a:cs typeface="+mn-cs"/>
              </a:rPr>
              <a:t> 	c. This movement produces a smooth flow of electricity, producing a coordinated pumping action.</a:t>
            </a:r>
          </a:p>
          <a:p>
            <a:r>
              <a:rPr lang="en-US" sz="1200" kern="1200" dirty="0">
                <a:solidFill>
                  <a:schemeClr val="tx1"/>
                </a:solidFill>
                <a:effectLst/>
                <a:latin typeface="Times New Roman" pitchFamily="18" charset="0"/>
                <a:ea typeface="MS PGothic" pitchFamily="34" charset="-128"/>
                <a:cs typeface="+mn-cs"/>
              </a:rPr>
              <a:t> 	d. If injured, the heart will not beat properly.</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8AA65D-F6DA-9A4B-928A-9F9FDF7C20C2}" type="slidenum">
              <a:rPr lang="en-US" altLang="en-US" sz="1200"/>
              <a:pPr eaLnBrk="1" hangingPunct="1"/>
              <a:t>57</a:t>
            </a:fld>
            <a:endParaRPr lang="en-US" altLang="en-US" sz="1200" dirty="0"/>
          </a:p>
        </p:txBody>
      </p:sp>
    </p:spTree>
    <p:extLst>
      <p:ext uri="{BB962C8B-B14F-4D97-AF65-F5344CB8AC3E}">
        <p14:creationId xmlns:p14="http://schemas.microsoft.com/office/powerpoint/2010/main" val="826271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Arteries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Carry blood from the heart to all body tissues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Aorta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Main artery leaving the left side of the heart and carrying freshly oxygenated blood to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Has many branches that supply the vital organs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3C3B87-948A-9049-92DB-46FD8677C717}"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514864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Pulmonary artery</a:t>
            </a:r>
            <a:r>
              <a:rPr lang="en-IN" altLang="en-US" dirty="0">
                <a:latin typeface="Times New Roman" charset="0"/>
                <a:ea typeface="MS PGothic" charset="-128"/>
              </a:rPr>
              <a:t> </a:t>
            </a:r>
            <a:r>
              <a:rPr lang="en-US" altLang="en-US" dirty="0">
                <a:latin typeface="Times New Roman" charset="0"/>
                <a:ea typeface="MS PGothic" charset="-128"/>
              </a:rPr>
              <a:t>originates at the right ventricle</a:t>
            </a:r>
            <a:r>
              <a:rPr lang="en-IN" altLang="en-US" dirty="0">
                <a:latin typeface="Times New Roman" charset="0"/>
                <a:ea typeface="MS PGothic" charset="-128"/>
              </a:rPr>
              <a:t> </a:t>
            </a:r>
            <a:r>
              <a:rPr lang="en-US" altLang="en-US" dirty="0">
                <a:latin typeface="Times New Roman" charset="0"/>
                <a:ea typeface="MS PGothic" charset="-128"/>
              </a:rPr>
              <a:t>and carries oxygen-poor blood to the lungs</a:t>
            </a:r>
            <a:endParaRPr lang="en-IN" altLang="en-US" dirty="0">
              <a:latin typeface="Times New Roman" charset="0"/>
              <a:ea typeface="MS PGothic" charset="-128"/>
            </a:endParaRPr>
          </a:p>
          <a:p>
            <a:r>
              <a:rPr lang="en-US" altLang="en-US" dirty="0">
                <a:latin typeface="Times New Roman" charset="0"/>
                <a:ea typeface="MS PGothic" charset="-128"/>
              </a:rPr>
              <a:t>4. Arteries branch into smaller arteries, and then into arterioles.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Arterioles branch into a series of increasingly smaller vessels until they connect to the vast network of capillaries.</a:t>
            </a:r>
            <a:endParaRPr lang="en-IN"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308609-94E8-3E4C-AE8F-002BF7A2CF77}"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90383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Rot="1" noChangeAspect="1" noChangeArrowheads="1" noTextEdit="1"/>
          </p:cNvSpPr>
          <p:nvPr>
            <p:ph type="sldImg"/>
          </p:nvPr>
        </p:nvSpPr>
        <p:spPr>
          <a:ln/>
        </p:spPr>
      </p:sp>
      <p:sp>
        <p:nvSpPr>
          <p:cNvPr id="149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Topographic Anatomy</a:t>
            </a:r>
          </a:p>
          <a:p>
            <a:r>
              <a:rPr lang="en-US" altLang="en-US" dirty="0">
                <a:latin typeface="Times New Roman" charset="0"/>
                <a:ea typeface="MS PGothic" charset="-128"/>
              </a:rPr>
              <a:t>A. Topographic anatomy applies to the body in the anatomic position so that everyone is referring to the body in the same way.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Anatomic position: patient stands facing you, arms at side, palms forward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Tree>
    <p:extLst>
      <p:ext uri="{BB962C8B-B14F-4D97-AF65-F5344CB8AC3E}">
        <p14:creationId xmlns:p14="http://schemas.microsoft.com/office/powerpoint/2010/main" val="568460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Pulse is created by the forceful pumping of blood out of the left ventricle and into the major arteries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Palpated most easily at the neck, wrist, or groin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50D827-1A75-2B4F-930C-F726592051C8}" type="slidenum">
              <a:rPr lang="en-US" altLang="en-US" sz="1200"/>
              <a:pPr eaLnBrk="1" hangingPunct="1"/>
              <a:t>60</a:t>
            </a:fld>
            <a:endParaRPr lang="en-US" altLang="en-US" sz="1200" dirty="0"/>
          </a:p>
        </p:txBody>
      </p:sp>
    </p:spTree>
    <p:extLst>
      <p:ext uri="{BB962C8B-B14F-4D97-AF65-F5344CB8AC3E}">
        <p14:creationId xmlns:p14="http://schemas.microsoft.com/office/powerpoint/2010/main" val="328489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major arteries of the human body.</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A63AFF-B1B5-1D4F-8648-61933870594E}"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885230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Capillaries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Tiny blood vessels that connect arterioles to venules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Oxygen and nutrients pass from blood cells and plasma in the capillaries to individual tissue cells through the very thin walls of capillaries.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IN" altLang="en-US" dirty="0">
                <a:latin typeface="Times New Roman" charset="0"/>
                <a:ea typeface="MS PGothic" charset="-128"/>
              </a:rPr>
              <a:t> 	</a:t>
            </a:r>
            <a:r>
              <a:rPr lang="en-US" altLang="en-US" dirty="0">
                <a:latin typeface="Times New Roman" charset="0"/>
                <a:ea typeface="MS PGothic" charset="-128"/>
              </a:rPr>
              <a:t>3. </a:t>
            </a:r>
            <a:r>
              <a:rPr lang="en-US" sz="1200" kern="1200" dirty="0">
                <a:solidFill>
                  <a:schemeClr val="tx1"/>
                </a:solidFill>
                <a:effectLst/>
                <a:latin typeface="Times New Roman" pitchFamily="18" charset="0"/>
                <a:ea typeface="MS PGothic" pitchFamily="34" charset="-128"/>
                <a:cs typeface="+mn-cs"/>
              </a:rPr>
              <a:t>Capillaries allow blood to move through them one cell at a time,</a:t>
            </a:r>
          </a:p>
          <a:p>
            <a:endParaRPr lang="en-IN"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C28FD9-BDFB-2543-B414-4D71AEB44B6A}"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0885796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Veins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1. Return oxygen-depleted blood to the heart</a:t>
            </a:r>
          </a:p>
          <a:p>
            <a:r>
              <a:rPr lang="en-US" sz="1200" kern="1200" dirty="0">
                <a:solidFill>
                  <a:schemeClr val="tx1"/>
                </a:solidFill>
                <a:effectLst/>
                <a:latin typeface="Times New Roman" pitchFamily="18" charset="0"/>
                <a:ea typeface="MS PGothic" pitchFamily="34" charset="-128"/>
                <a:cs typeface="+mn-cs"/>
              </a:rPr>
              <a:t> 	2. Have thinner walls than arteries and are generally larger in diameter</a:t>
            </a:r>
          </a:p>
          <a:p>
            <a:r>
              <a:rPr lang="en-US" sz="1200" kern="1200" dirty="0">
                <a:solidFill>
                  <a:schemeClr val="tx1"/>
                </a:solidFill>
                <a:effectLst/>
                <a:latin typeface="Times New Roman" pitchFamily="18" charset="0"/>
                <a:ea typeface="MS PGothic" pitchFamily="34" charset="-128"/>
                <a:cs typeface="+mn-cs"/>
              </a:rPr>
              <a:t> 	3. Major veins</a:t>
            </a:r>
          </a:p>
          <a:p>
            <a:r>
              <a:rPr lang="en-US" sz="1200" kern="1200" dirty="0">
                <a:solidFill>
                  <a:schemeClr val="tx1"/>
                </a:solidFill>
                <a:effectLst/>
                <a:latin typeface="Times New Roman" pitchFamily="18" charset="0"/>
                <a:ea typeface="MS PGothic" pitchFamily="34" charset="-128"/>
                <a:cs typeface="+mn-cs"/>
              </a:rPr>
              <a:t> 		a. The superior vena cava carries blood returning from the head, neck, shoulders, and upper extremities.</a:t>
            </a:r>
          </a:p>
          <a:p>
            <a:r>
              <a:rPr lang="en-US" sz="1200" kern="1200" dirty="0">
                <a:solidFill>
                  <a:schemeClr val="tx1"/>
                </a:solidFill>
                <a:effectLst/>
                <a:latin typeface="Times New Roman" pitchFamily="18" charset="0"/>
                <a:ea typeface="MS PGothic" pitchFamily="34" charset="-128"/>
                <a:cs typeface="+mn-cs"/>
              </a:rPr>
              <a:t> 		b. The inferior vena cava carries blood from the abdomen, pelvis, and lower extremities.</a:t>
            </a:r>
          </a:p>
          <a:p>
            <a:r>
              <a:rPr lang="en-US" sz="1200" kern="1200" dirty="0">
                <a:solidFill>
                  <a:schemeClr val="tx1"/>
                </a:solidFill>
                <a:effectLst/>
                <a:latin typeface="Times New Roman" pitchFamily="18" charset="0"/>
                <a:ea typeface="MS PGothic" pitchFamily="34" charset="-128"/>
                <a:cs typeface="+mn-cs"/>
              </a:rPr>
              <a:t> 	4. Systemic vascular resistance (SVR)</a:t>
            </a:r>
          </a:p>
          <a:p>
            <a:r>
              <a:rPr lang="en-US" sz="1200" kern="1200" dirty="0">
                <a:solidFill>
                  <a:schemeClr val="tx1"/>
                </a:solidFill>
                <a:effectLst/>
                <a:latin typeface="Times New Roman" pitchFamily="18" charset="0"/>
                <a:ea typeface="MS PGothic" pitchFamily="34" charset="-128"/>
                <a:cs typeface="+mn-cs"/>
              </a:rPr>
              <a:t> 		a. The resistance to blood flow within all blood vessels except the pulmonary vessels.</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EEE891-24ED-E942-AC03-A123B313943A}"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345308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Spleen</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Solid organ located under the rib cage in left upper part of abdomen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Filters worn-out blood cells, foreign substances, and bacteria from the blood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Highly vascular and is particularly susceptible to injury from blunt trauma</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7C92D6-DE22-FC41-9BAC-A1D18EFA0468}"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8852330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Blood composition</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Plasma (the liquid portion of blood) contains: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Water (primary component)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Proteins (primary component)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Oxygen, carbon dioxide, nitrogen</a:t>
            </a:r>
          </a:p>
          <a:p>
            <a:r>
              <a:rPr lang="en-US" altLang="en-US" dirty="0">
                <a:latin typeface="Times New Roman" charset="0"/>
                <a:ea typeface="MS PGothic" charset="-128"/>
              </a:rPr>
              <a:t> 		d. Nutrients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Red blood cells (erythrocytes)</a:t>
            </a:r>
            <a:endParaRPr lang="en-IN" altLang="en-US" dirty="0">
              <a:latin typeface="Times New Roman" charset="0"/>
              <a:ea typeface="MS PGothic" charset="-128"/>
            </a:endParaRPr>
          </a:p>
          <a:p>
            <a:r>
              <a:rPr lang="en-US" altLang="en-US" dirty="0">
                <a:latin typeface="Times New Roman" charset="0"/>
                <a:ea typeface="MS PGothic" charset="-128"/>
              </a:rPr>
              <a:t>		a. Contain hemoglobin, which carries oxygen	</a:t>
            </a:r>
          </a:p>
          <a:p>
            <a:r>
              <a:rPr lang="en-US" altLang="en-US" dirty="0">
                <a:latin typeface="Times New Roman" charset="0"/>
                <a:ea typeface="MS PGothic" charset="-128"/>
              </a:rPr>
              <a:t> 	3. White blood cells (leukocytes)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Play a role in the body’s immune defense to fight infection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Platelets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Essential in the initial formation of a blood clot</a:t>
            </a:r>
            <a:endParaRPr lang="en-IN"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C4553E-BB48-2548-A03A-F7A0D0494C98}"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1375384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The Circulatory System: Physiology</a:t>
            </a:r>
          </a:p>
          <a:p>
            <a:r>
              <a:rPr lang="en-US" altLang="en-US" dirty="0">
                <a:latin typeface="Times New Roman" charset="0"/>
                <a:ea typeface="MS PGothic" charset="-128"/>
              </a:rPr>
              <a:t>A. Blood pressure: pressure that blood exerts against the walls of arteries</a:t>
            </a:r>
          </a:p>
          <a:p>
            <a:r>
              <a:rPr lang="en-US" altLang="en-US" dirty="0">
                <a:latin typeface="Times New Roman" charset="0"/>
                <a:ea typeface="MS PGothic" charset="-128"/>
              </a:rPr>
              <a:t>B. Systole: When the left ventricle of heart contracts, it pumps blood from the ventricle into the aorta.</a:t>
            </a:r>
          </a:p>
          <a:p>
            <a:r>
              <a:rPr lang="en-US" altLang="en-US" dirty="0">
                <a:latin typeface="Times New Roman" charset="0"/>
                <a:ea typeface="MS PGothic" charset="-128"/>
              </a:rPr>
              <a:t>C. Diastole: When the muscle of the ventricle relaxes, the ventricle fills with blood.</a:t>
            </a:r>
          </a:p>
          <a:p>
            <a:endParaRPr lang="en-US"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1B1A84-379A-F84C-BE9C-BDDCFFDA4E1E}"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7094716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Forceful ejection of blood from the left ventricle into the aorta is transmitted through the arteries as a pulsatile pressure wave.</a:t>
            </a:r>
          </a:p>
          <a:p>
            <a:r>
              <a:rPr lang="en-US" altLang="en-US" dirty="0">
                <a:latin typeface="Times New Roman" charset="0"/>
                <a:ea typeface="MS PGothic" charset="-128"/>
              </a:rPr>
              <a:t>	1. Can be measured with a blood pressure cuff (sphygmomanometer)</a:t>
            </a:r>
          </a:p>
          <a:p>
            <a:r>
              <a:rPr lang="en-US" altLang="en-US" dirty="0">
                <a:latin typeface="Times New Roman" charset="0"/>
                <a:ea typeface="MS PGothic" charset="-128"/>
              </a:rPr>
              <a:t>	2. Systolic blood pressure: high point of wave as heart is contracting</a:t>
            </a:r>
          </a:p>
          <a:p>
            <a:r>
              <a:rPr lang="en-US" altLang="en-US" dirty="0">
                <a:latin typeface="Times New Roman" charset="0"/>
                <a:ea typeface="MS PGothic" charset="-128"/>
              </a:rPr>
              <a:t>	3. Diastolic blood pressure: low point of wave as heart is in relaxation phase</a:t>
            </a:r>
          </a:p>
          <a:p>
            <a:r>
              <a:rPr lang="en-US" altLang="en-US" dirty="0">
                <a:latin typeface="Times New Roman" charset="0"/>
                <a:ea typeface="MS PGothic" charset="-128"/>
              </a:rPr>
              <a:t>	4. Expressed in millimeters of mercury (mm Hg)</a:t>
            </a:r>
          </a:p>
          <a:p>
            <a:endParaRPr lang="en-US"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42F507-83C3-AD49-9F00-AF745F8B42F7}" type="slidenum">
              <a:rPr lang="en-US" altLang="en-US" sz="1200"/>
              <a:pPr eaLnBrk="1" hangingPunct="1"/>
              <a:t>67</a:t>
            </a:fld>
            <a:endParaRPr lang="en-US" altLang="en-US" sz="1200" dirty="0"/>
          </a:p>
        </p:txBody>
      </p:sp>
    </p:spTree>
    <p:extLst>
      <p:ext uri="{BB962C8B-B14F-4D97-AF65-F5344CB8AC3E}">
        <p14:creationId xmlns:p14="http://schemas.microsoft.com/office/powerpoint/2010/main" val="2053388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Normal circulation in adults</a:t>
            </a:r>
          </a:p>
          <a:p>
            <a:r>
              <a:rPr lang="en-US" altLang="en-US" dirty="0">
                <a:latin typeface="Times New Roman" charset="0"/>
                <a:ea typeface="MS PGothic" charset="-128"/>
              </a:rPr>
              <a:t>	1. Automatically adjusted and controlled</a:t>
            </a:r>
          </a:p>
          <a:p>
            <a:r>
              <a:rPr lang="en-US" altLang="en-US" dirty="0">
                <a:latin typeface="Times New Roman" charset="0"/>
                <a:ea typeface="MS PGothic" charset="-128"/>
              </a:rPr>
              <a:t> 	2. Perfusion: the circulation of blood in an organ or tissue in adequate amounts to meet the current needs of the cells</a:t>
            </a:r>
          </a:p>
          <a:p>
            <a:r>
              <a:rPr lang="en-US" sz="1200" kern="1200" dirty="0">
                <a:solidFill>
                  <a:schemeClr val="tx1"/>
                </a:solidFill>
                <a:effectLst/>
                <a:latin typeface="Times New Roman" pitchFamily="18" charset="0"/>
                <a:ea typeface="MS PGothic" pitchFamily="34" charset="-128"/>
                <a:cs typeface="+mn-cs"/>
              </a:rPr>
              <a:t> 	3. Hypoperfusion: inadequate blood supply to organs, tissues, and cells.</a:t>
            </a:r>
          </a:p>
          <a:p>
            <a:r>
              <a:rPr lang="en-US" sz="1200" kern="1200" dirty="0">
                <a:solidFill>
                  <a:schemeClr val="tx1"/>
                </a:solidFill>
                <a:effectLst/>
                <a:latin typeface="Times New Roman" pitchFamily="18" charset="0"/>
                <a:ea typeface="MS PGothic" pitchFamily="34" charset="-128"/>
                <a:cs typeface="+mn-cs"/>
              </a:rPr>
              <a:t> 		a. Also called shock</a:t>
            </a:r>
          </a:p>
          <a:p>
            <a:endParaRPr lang="en-US" altLang="en-US" dirty="0">
              <a:latin typeface="Times New Roman" charset="0"/>
              <a:ea typeface="MS PGothic" charset="-128"/>
            </a:endParaRPr>
          </a:p>
          <a:p>
            <a:r>
              <a:rPr lang="en-US" altLang="en-US" dirty="0">
                <a:latin typeface="Times New Roman" charset="0"/>
                <a:ea typeface="MS PGothic" charset="-128"/>
              </a:rPr>
              <a:t>	</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C1E5A7-1978-ED43-BDD3-FDC9DBD84EA0}"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2402618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Inadequate circulation in adults</a:t>
            </a:r>
          </a:p>
          <a:p>
            <a:r>
              <a:rPr lang="en-US" altLang="en-US" dirty="0">
                <a:latin typeface="Times New Roman" charset="0"/>
                <a:ea typeface="MS PGothic" charset="-128"/>
              </a:rPr>
              <a:t> 	1. The system can adjust to a small blood loss.</a:t>
            </a:r>
          </a:p>
          <a:p>
            <a:r>
              <a:rPr lang="en-US" altLang="en-US" dirty="0">
                <a:latin typeface="Times New Roman" charset="0"/>
                <a:ea typeface="MS PGothic" charset="-128"/>
              </a:rPr>
              <a:t> 		a. Vessels constrict.</a:t>
            </a:r>
          </a:p>
          <a:p>
            <a:r>
              <a:rPr lang="en-US" altLang="en-US" dirty="0">
                <a:latin typeface="Times New Roman" charset="0"/>
                <a:ea typeface="MS PGothic" charset="-128"/>
              </a:rPr>
              <a:t> 		b. The heart pumps more rapidly.</a:t>
            </a:r>
          </a:p>
          <a:p>
            <a:r>
              <a:rPr lang="en-US" altLang="en-US" dirty="0">
                <a:latin typeface="Times New Roman" charset="0"/>
                <a:ea typeface="MS PGothic" charset="-128"/>
              </a:rPr>
              <a:t> 	2. With a large loss, adjustment fails, and the patient goes into shock.</a:t>
            </a:r>
          </a:p>
          <a:p>
            <a:r>
              <a:rPr lang="en-US" altLang="en-US" dirty="0">
                <a:latin typeface="Times New Roman" charset="0"/>
                <a:ea typeface="MS PGothic" charset="-128"/>
              </a:rPr>
              <a:t> 	3. Mean arterial pressure can help detect shock</a:t>
            </a:r>
          </a:p>
          <a:p>
            <a:r>
              <a:rPr lang="en-US" altLang="en-US" dirty="0">
                <a:latin typeface="Times New Roman" charset="0"/>
                <a:ea typeface="MS PGothic" charset="-128"/>
              </a:rPr>
              <a:t> 		a. The average arterial pressure during systole and diastole</a:t>
            </a:r>
          </a:p>
          <a:p>
            <a:r>
              <a:rPr lang="en-US" altLang="en-US" dirty="0">
                <a:latin typeface="Times New Roman" charset="0"/>
                <a:ea typeface="MS PGothic" charset="-128"/>
              </a:rPr>
              <a:t> 		b. MAP = CO x SVR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BBF325-A3F4-A844-B655-E2A4ED8F063D}"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68425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Planes of the body</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Imaginary straight lines that divide the body</a:t>
            </a:r>
            <a:endParaRPr lang="en-IN" altLang="en-US" dirty="0">
              <a:latin typeface="Times New Roman" charset="0"/>
              <a:ea typeface="MS PGothic" charset="-128"/>
            </a:endParaRPr>
          </a:p>
          <a:p>
            <a:r>
              <a:rPr lang="en-US" altLang="en-US" dirty="0">
                <a:latin typeface="Times New Roman" charset="0"/>
                <a:ea typeface="MS PGothic" charset="-128"/>
              </a:rPr>
              <a:t>	2. Three main areas depending on how the body is divided:</a:t>
            </a:r>
            <a:endParaRPr lang="en-IN" altLang="en-US" dirty="0">
              <a:latin typeface="Times New Roman" charset="0"/>
              <a:ea typeface="MS PGothic" charset="-128"/>
            </a:endParaRPr>
          </a:p>
          <a:p>
            <a:r>
              <a:rPr lang="en-US" altLang="en-US" dirty="0">
                <a:latin typeface="Times New Roman" charset="0"/>
                <a:ea typeface="MS PGothic" charset="-128"/>
              </a:rPr>
              <a:t>		a. Coronal (frontal plane: divides the body front and back</a:t>
            </a:r>
          </a:p>
          <a:p>
            <a:r>
              <a:rPr lang="en-US" altLang="en-US" dirty="0">
                <a:latin typeface="Times New Roman" charset="0"/>
                <a:ea typeface="MS PGothic" charset="-128"/>
              </a:rPr>
              <a:t>		b. Sagittal (lateral) plane: divides the body left and right</a:t>
            </a:r>
          </a:p>
          <a:p>
            <a:r>
              <a:rPr lang="en-US" altLang="en-US" dirty="0">
                <a:latin typeface="Times New Roman" charset="0"/>
                <a:ea typeface="MS PGothic" charset="-128"/>
              </a:rPr>
              <a:t>		c. Midsagittal plane (midline): a special type of sagittal plane where the body is cut in half, leaving equal left and right halves</a:t>
            </a:r>
            <a:endParaRPr lang="en-IN" altLang="en-US" dirty="0">
              <a:latin typeface="Times New Roman" charset="0"/>
              <a:ea typeface="MS PGothic" charset="-128"/>
            </a:endParaRPr>
          </a:p>
          <a:p>
            <a:r>
              <a:rPr lang="en-US" altLang="en-US" dirty="0">
                <a:latin typeface="Times New Roman" charset="0"/>
                <a:ea typeface="MS PGothic" charset="-128"/>
              </a:rPr>
              <a:t>		d. Transverse (axial) plane: divides the body top and bottom</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AE5984-1AA4-6F40-9620-1428F6347DFF}" type="slidenum">
              <a:rPr lang="en-US" altLang="en-US" sz="1200"/>
              <a:pPr eaLnBrk="1" hangingPunct="1"/>
              <a:t>7</a:t>
            </a:fld>
            <a:endParaRPr lang="en-US" altLang="en-US" sz="1200" dirty="0"/>
          </a:p>
        </p:txBody>
      </p:sp>
    </p:spTree>
    <p:extLst>
      <p:ext uri="{BB962C8B-B14F-4D97-AF65-F5344CB8AC3E}">
        <p14:creationId xmlns:p14="http://schemas.microsoft.com/office/powerpoint/2010/main" val="21019413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Functions of blood</a:t>
            </a:r>
          </a:p>
          <a:p>
            <a:r>
              <a:rPr lang="en-US" altLang="en-US" dirty="0">
                <a:latin typeface="Times New Roman" charset="0"/>
                <a:ea typeface="MS PGothic" charset="-128"/>
              </a:rPr>
              <a:t> 	1. Fighting infection</a:t>
            </a:r>
          </a:p>
          <a:p>
            <a:r>
              <a:rPr lang="en-US" altLang="en-US" dirty="0">
                <a:latin typeface="Times New Roman" charset="0"/>
                <a:ea typeface="MS PGothic" charset="-128"/>
              </a:rPr>
              <a:t> 	2. Transporting oxygen</a:t>
            </a:r>
          </a:p>
          <a:p>
            <a:r>
              <a:rPr lang="en-US" altLang="en-US" dirty="0">
                <a:latin typeface="Times New Roman" charset="0"/>
                <a:ea typeface="MS PGothic" charset="-128"/>
              </a:rPr>
              <a:t> 	3. Transporting carbon dioxide</a:t>
            </a:r>
          </a:p>
          <a:p>
            <a:r>
              <a:rPr lang="en-US" altLang="en-US" dirty="0">
                <a:latin typeface="Times New Roman" charset="0"/>
                <a:ea typeface="MS PGothic" charset="-128"/>
              </a:rPr>
              <a:t> 	4. Controlling pH</a:t>
            </a:r>
          </a:p>
          <a:p>
            <a:r>
              <a:rPr lang="en-US" altLang="en-US" dirty="0">
                <a:latin typeface="Times New Roman" charset="0"/>
                <a:ea typeface="MS PGothic" charset="-128"/>
              </a:rPr>
              <a:t> 	5. Transporting wastes and nutrients</a:t>
            </a:r>
          </a:p>
          <a:p>
            <a:r>
              <a:rPr lang="en-US" altLang="en-US" dirty="0">
                <a:latin typeface="Times New Roman" charset="0"/>
                <a:ea typeface="MS PGothic" charset="-128"/>
              </a:rPr>
              <a:t> 	6. Clotting (coagulation)</a:t>
            </a:r>
          </a:p>
          <a:p>
            <a:endParaRPr lang="en-US"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D6994CB-5583-5642-80F9-1681B0E4EC76}"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3282378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Nervous system control of the cardiovascular system</a:t>
            </a:r>
          </a:p>
          <a:p>
            <a:r>
              <a:rPr lang="en-US" altLang="en-US" dirty="0">
                <a:latin typeface="Times New Roman" charset="0"/>
                <a:ea typeface="MS PGothic" charset="-128"/>
              </a:rPr>
              <a:t> 	1. The sympathetic nervous system is responsible for the fight-or-flight response.</a:t>
            </a:r>
          </a:p>
          <a:p>
            <a:r>
              <a:rPr lang="en-US" altLang="en-US" dirty="0">
                <a:latin typeface="Times New Roman" charset="0"/>
                <a:ea typeface="MS PGothic" charset="-128"/>
              </a:rPr>
              <a:t> 		a. Sends commands to adrenal glands</a:t>
            </a:r>
          </a:p>
          <a:p>
            <a:r>
              <a:rPr lang="en-US" altLang="en-US" dirty="0">
                <a:latin typeface="Times New Roman" charset="0"/>
                <a:ea typeface="MS PGothic" charset="-128"/>
              </a:rPr>
              <a:t> 		b. Epinephrine and norepinephrine are secreted to stimulate heart and blood vessels.</a:t>
            </a:r>
          </a:p>
          <a:p>
            <a:r>
              <a:rPr lang="en-US" altLang="en-US" dirty="0">
                <a:latin typeface="Times New Roman" charset="0"/>
                <a:ea typeface="MS PGothic" charset="-128"/>
              </a:rPr>
              <a:t>			</a:t>
            </a:r>
          </a:p>
          <a:p>
            <a:r>
              <a:rPr lang="en-US" altLang="en-US" dirty="0">
                <a:latin typeface="Times New Roman" charset="0"/>
                <a:ea typeface="MS PGothic" charset="-128"/>
              </a:rPr>
              <a:t>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B30CE6-64A3-984A-B7BC-C7318B5F3AA4}" type="slidenum">
              <a:rPr lang="en-US" altLang="en-US" sz="1200"/>
              <a:pPr eaLnBrk="1" hangingPunct="1"/>
              <a:t>71</a:t>
            </a:fld>
            <a:endParaRPr lang="en-US" altLang="en-US" sz="1200" dirty="0"/>
          </a:p>
        </p:txBody>
      </p:sp>
    </p:spTree>
    <p:extLst>
      <p:ext uri="{BB962C8B-B14F-4D97-AF65-F5344CB8AC3E}">
        <p14:creationId xmlns:p14="http://schemas.microsoft.com/office/powerpoint/2010/main" val="6011184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1. Sympathetic nervous system</a:t>
            </a:r>
          </a:p>
          <a:p>
            <a:r>
              <a:rPr lang="en-US" sz="1200" kern="1200" dirty="0">
                <a:solidFill>
                  <a:schemeClr val="tx1"/>
                </a:solidFill>
                <a:effectLst/>
                <a:latin typeface="Times New Roman" pitchFamily="18" charset="0"/>
                <a:ea typeface="MS PGothic" pitchFamily="34" charset="-128"/>
                <a:cs typeface="+mn-cs"/>
              </a:rPr>
              <a:t> 	a. The heart and blood vessels have alpha-adrenergic receptors and beta-adrenergic receptors.</a:t>
            </a:r>
          </a:p>
          <a:p>
            <a:r>
              <a:rPr lang="en-US" sz="1200" kern="1200" dirty="0">
                <a:solidFill>
                  <a:schemeClr val="tx1"/>
                </a:solidFill>
                <a:effectLst/>
                <a:latin typeface="Times New Roman" pitchFamily="18" charset="0"/>
                <a:ea typeface="MS PGothic" pitchFamily="34" charset="-128"/>
                <a:cs typeface="+mn-cs"/>
              </a:rPr>
              <a:t>		 i. Adrenergic means related to the adrenal gland where epinephrine and norepinephrine are made.</a:t>
            </a:r>
          </a:p>
          <a:p>
            <a:r>
              <a:rPr lang="en-US" sz="1200" kern="1200" dirty="0">
                <a:solidFill>
                  <a:schemeClr val="tx1"/>
                </a:solidFill>
                <a:effectLst/>
                <a:latin typeface="Times New Roman" pitchFamily="18" charset="0"/>
                <a:ea typeface="MS PGothic" pitchFamily="34" charset="-128"/>
                <a:cs typeface="+mn-cs"/>
              </a:rPr>
              <a:t> 	b. Alpha-adrenergic receptors are found in blood vessels.</a:t>
            </a:r>
          </a:p>
          <a:p>
            <a:r>
              <a:rPr lang="en-US" sz="1200" kern="1200" dirty="0">
                <a:solidFill>
                  <a:schemeClr val="tx1"/>
                </a:solidFill>
                <a:effectLst/>
                <a:latin typeface="Times New Roman" pitchFamily="18" charset="0"/>
                <a:ea typeface="MS PGothic" pitchFamily="34" charset="-128"/>
                <a:cs typeface="+mn-cs"/>
              </a:rPr>
              <a:t> 		i. When stimulated, blood vessels contract</a:t>
            </a:r>
          </a:p>
          <a:p>
            <a:r>
              <a:rPr lang="en-US" sz="1200" kern="1200" dirty="0">
                <a:solidFill>
                  <a:schemeClr val="tx1"/>
                </a:solidFill>
                <a:effectLst/>
                <a:latin typeface="Times New Roman" pitchFamily="18" charset="0"/>
                <a:ea typeface="MS PGothic" pitchFamily="34" charset="-128"/>
                <a:cs typeface="+mn-cs"/>
              </a:rPr>
              <a:t> 	c. Beta-adrenergic receptors are found in the heart and lungs</a:t>
            </a:r>
          </a:p>
          <a:p>
            <a:r>
              <a:rPr lang="en-US" sz="1200" kern="1200" dirty="0">
                <a:solidFill>
                  <a:schemeClr val="tx1"/>
                </a:solidFill>
                <a:effectLst/>
                <a:latin typeface="Times New Roman" pitchFamily="18" charset="0"/>
                <a:ea typeface="MS PGothic" pitchFamily="34" charset="-128"/>
                <a:cs typeface="+mn-cs"/>
              </a:rPr>
              <a:t>		 i. When beta-1 receptors are stimulated, the heart rate and force of contraction increase.</a:t>
            </a:r>
          </a:p>
          <a:p>
            <a:r>
              <a:rPr lang="en-US" sz="1200" kern="1200" dirty="0">
                <a:solidFill>
                  <a:schemeClr val="tx1"/>
                </a:solidFill>
                <a:effectLst/>
                <a:latin typeface="Times New Roman" pitchFamily="18" charset="0"/>
                <a:ea typeface="MS PGothic" pitchFamily="34" charset="-128"/>
                <a:cs typeface="+mn-cs"/>
              </a:rPr>
              <a:t>		 ii. When beta-2 receptors are stimulated, the bronchi in the lungs dilate</a:t>
            </a:r>
          </a:p>
          <a:p>
            <a:r>
              <a:rPr lang="en-US" sz="1200" kern="1200" dirty="0">
                <a:solidFill>
                  <a:schemeClr val="tx1"/>
                </a:solidFill>
                <a:effectLst/>
                <a:latin typeface="Times New Roman" pitchFamily="18" charset="0"/>
                <a:ea typeface="MS PGothic" pitchFamily="34" charset="-128"/>
                <a:cs typeface="+mn-cs"/>
              </a:rPr>
              <a:t>2. Parasympathetic nervous system</a:t>
            </a:r>
          </a:p>
          <a:p>
            <a:r>
              <a:rPr lang="en-US" sz="1200" kern="1200" dirty="0">
                <a:solidFill>
                  <a:schemeClr val="tx1"/>
                </a:solidFill>
                <a:effectLst/>
                <a:latin typeface="Times New Roman" pitchFamily="18" charset="0"/>
                <a:ea typeface="MS PGothic" pitchFamily="34" charset="-128"/>
                <a:cs typeface="+mn-cs"/>
              </a:rPr>
              <a:t> 	a. Causes the heart rate to slow and beat more weakly</a:t>
            </a:r>
          </a:p>
          <a:p>
            <a:pPr marL="0" indent="0">
              <a:buNone/>
            </a:pPr>
            <a:r>
              <a:rPr lang="en-US" sz="1200" kern="1200" dirty="0">
                <a:solidFill>
                  <a:schemeClr val="tx1"/>
                </a:solidFill>
                <a:effectLst/>
                <a:latin typeface="Times New Roman" pitchFamily="18" charset="0"/>
                <a:ea typeface="MS PGothic" pitchFamily="34" charset="-128"/>
                <a:cs typeface="+mn-cs"/>
              </a:rPr>
              <a:t>3. The sympathetic and parasympathetic nervous system balance each other </a:t>
            </a:r>
          </a:p>
          <a:p>
            <a:r>
              <a:rPr lang="en-US" sz="1200" kern="1200" dirty="0">
                <a:solidFill>
                  <a:schemeClr val="tx1"/>
                </a:solidFill>
                <a:effectLst/>
                <a:latin typeface="Times New Roman" pitchFamily="18" charset="0"/>
                <a:ea typeface="MS PGothic" pitchFamily="34" charset="-128"/>
                <a:cs typeface="+mn-cs"/>
              </a:rPr>
              <a:t>4. Baroreceptors sense pressure in the blood vessels </a:t>
            </a:r>
          </a:p>
          <a:p>
            <a:r>
              <a:rPr lang="en-US" sz="1200" kern="1200" dirty="0">
                <a:solidFill>
                  <a:schemeClr val="tx1"/>
                </a:solidFill>
                <a:effectLst/>
                <a:latin typeface="Times New Roman" pitchFamily="18" charset="0"/>
                <a:ea typeface="MS PGothic" pitchFamily="34" charset="-128"/>
                <a:cs typeface="+mn-cs"/>
              </a:rPr>
              <a:t> 	a. Found in the aorta and carotid bodies</a:t>
            </a:r>
          </a:p>
          <a:p>
            <a:r>
              <a:rPr lang="en-US" sz="1200" kern="1200" dirty="0">
                <a:solidFill>
                  <a:schemeClr val="tx1"/>
                </a:solidFill>
                <a:effectLst/>
                <a:latin typeface="Times New Roman" pitchFamily="18" charset="0"/>
                <a:ea typeface="MS PGothic" pitchFamily="34" charset="-128"/>
                <a:cs typeface="+mn-cs"/>
              </a:rPr>
              <a:t> 	b. Cause stimulation of the sympathetic nervous system and parasympathetic nervous system to adjust blood pressure. </a:t>
            </a:r>
          </a:p>
          <a:p>
            <a:pPr marL="228600" indent="-228600">
              <a:buAutoNum type="arabicPeriod" startAt="3"/>
            </a:pPr>
            <a:endParaRPr lang="en-US" sz="1200" kern="1200" dirty="0">
              <a:solidFill>
                <a:schemeClr val="tx1"/>
              </a:solidFill>
              <a:effectLst/>
              <a:latin typeface="Times New Roman" pitchFamily="18" charset="0"/>
              <a:ea typeface="MS PGothic" pitchFamily="34" charset="-128"/>
              <a:cs typeface="+mn-cs"/>
            </a:endParaRPr>
          </a:p>
          <a:p>
            <a:endParaRPr lang="en-IN"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D3AFCE-8BD2-914B-B9CF-DFDA58875375}"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2342094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The Nervous System: Anatomy and Physiology</a:t>
            </a:r>
          </a:p>
          <a:p>
            <a:r>
              <a:rPr lang="en-US" altLang="en-US" dirty="0">
                <a:latin typeface="Times New Roman" charset="0"/>
                <a:ea typeface="MS PGothic" charset="-128"/>
              </a:rPr>
              <a:t>A. The nervous system is perhaps the most complex organ system in the body.</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Divided into two main portions</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a. Central nervous system (CNS): the brain and spinal cord</a:t>
            </a:r>
            <a:endParaRPr lang="en-IN" altLang="en-US" dirty="0">
              <a:latin typeface="Times New Roman" charset="0"/>
              <a:ea typeface="MS PGothic" charset="-128"/>
            </a:endParaRPr>
          </a:p>
          <a:p>
            <a:r>
              <a:rPr lang="en-US" altLang="en-US" dirty="0">
                <a:latin typeface="Times New Roman" charset="0"/>
                <a:ea typeface="MS PGothic" charset="-128"/>
              </a:rPr>
              <a:t>		b. Peripheral nervous system (nerves outside the brain and spinal cord)</a:t>
            </a:r>
          </a:p>
          <a:p>
            <a:r>
              <a:rPr lang="en-US" sz="1200" b="0" kern="1200" dirty="0">
                <a:solidFill>
                  <a:schemeClr val="tx1"/>
                </a:solidFill>
                <a:effectLst/>
                <a:latin typeface="Times New Roman" pitchFamily="18" charset="0"/>
                <a:ea typeface="MS PGothic" pitchFamily="34" charset="-128"/>
                <a:cs typeface="+mn-cs"/>
              </a:rPr>
              <a:t>	 		i. Somatic nervous system regulates voluntary activities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ii. Autonomic nervous system controls functions that occur automatically</a:t>
            </a:r>
            <a:endParaRPr lang="en-IN"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726E6F-D9D6-654F-9ABC-2CCC79436789}" type="slidenum">
              <a:rPr lang="en-US" altLang="en-US" sz="1200"/>
              <a:pPr eaLnBrk="1" hangingPunct="1"/>
              <a:t>73</a:t>
            </a:fld>
            <a:endParaRPr lang="en-US" altLang="en-US" sz="1200" dirty="0"/>
          </a:p>
        </p:txBody>
      </p:sp>
    </p:spTree>
    <p:extLst>
      <p:ext uri="{BB962C8B-B14F-4D97-AF65-F5344CB8AC3E}">
        <p14:creationId xmlns:p14="http://schemas.microsoft.com/office/powerpoint/2010/main" val="813713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1. Brain</a:t>
            </a:r>
          </a:p>
          <a:p>
            <a:r>
              <a:rPr lang="en-US" sz="1200" kern="1200" dirty="0">
                <a:solidFill>
                  <a:schemeClr val="tx1"/>
                </a:solidFill>
                <a:effectLst/>
                <a:latin typeface="Times New Roman" pitchFamily="18" charset="0"/>
                <a:ea typeface="MS PGothic" pitchFamily="34" charset="-128"/>
                <a:cs typeface="+mn-cs"/>
              </a:rPr>
              <a:t> 	a. Cerebrum</a:t>
            </a:r>
          </a:p>
          <a:p>
            <a:r>
              <a:rPr lang="en-US" sz="1200" kern="1200" dirty="0">
                <a:solidFill>
                  <a:schemeClr val="tx1"/>
                </a:solidFill>
                <a:effectLst/>
                <a:latin typeface="Times New Roman" pitchFamily="18" charset="0"/>
                <a:ea typeface="MS PGothic" pitchFamily="34" charset="-128"/>
                <a:cs typeface="+mn-cs"/>
              </a:rPr>
              <a:t> 		i. Largest part of the brain</a:t>
            </a:r>
          </a:p>
          <a:p>
            <a:r>
              <a:rPr lang="en-US" sz="1200" kern="1200" dirty="0">
                <a:solidFill>
                  <a:schemeClr val="tx1"/>
                </a:solidFill>
                <a:effectLst/>
                <a:latin typeface="Times New Roman" pitchFamily="18" charset="0"/>
                <a:ea typeface="MS PGothic" pitchFamily="34" charset="-128"/>
                <a:cs typeface="+mn-cs"/>
              </a:rPr>
              <a:t> 		ii. Surface is made up of neurons</a:t>
            </a:r>
          </a:p>
          <a:p>
            <a:r>
              <a:rPr lang="en-US" sz="1200" kern="1200" dirty="0">
                <a:solidFill>
                  <a:schemeClr val="tx1"/>
                </a:solidFill>
                <a:effectLst/>
                <a:latin typeface="Times New Roman" pitchFamily="18" charset="0"/>
                <a:ea typeface="MS PGothic" pitchFamily="34" charset="-128"/>
                <a:cs typeface="+mn-cs"/>
              </a:rPr>
              <a:t>		iii. Responsible for higher brain function</a:t>
            </a:r>
          </a:p>
          <a:p>
            <a:r>
              <a:rPr lang="en-US" sz="1200" kern="1200" dirty="0">
                <a:solidFill>
                  <a:schemeClr val="tx1"/>
                </a:solidFill>
                <a:effectLst/>
                <a:latin typeface="Times New Roman" pitchFamily="18" charset="0"/>
                <a:ea typeface="MS PGothic" pitchFamily="34" charset="-128"/>
                <a:cs typeface="+mn-cs"/>
              </a:rPr>
              <a:t> 		iv. Can be divided into to halves or hemispheres</a:t>
            </a:r>
          </a:p>
          <a:p>
            <a:pPr lvl="0"/>
            <a:r>
              <a:rPr lang="en-US" sz="1200" kern="1200" dirty="0">
                <a:solidFill>
                  <a:schemeClr val="tx1"/>
                </a:solidFill>
                <a:effectLst/>
                <a:latin typeface="Times New Roman" pitchFamily="18" charset="0"/>
                <a:ea typeface="MS PGothic" pitchFamily="34" charset="-128"/>
                <a:cs typeface="+mn-cs"/>
              </a:rPr>
              <a:t> 			(a) Each hemisphere has four lobes</a:t>
            </a:r>
          </a:p>
          <a:p>
            <a:pPr lvl="0"/>
            <a:r>
              <a:rPr lang="en-US" sz="1200" kern="1200" dirty="0">
                <a:solidFill>
                  <a:schemeClr val="tx1"/>
                </a:solidFill>
                <a:effectLst/>
                <a:latin typeface="Times New Roman" pitchFamily="18" charset="0"/>
                <a:ea typeface="MS PGothic" pitchFamily="34" charset="-128"/>
                <a:cs typeface="+mn-cs"/>
              </a:rPr>
              <a:t>				(i) Frontal lobe: personality, judgement, planning, problem solving, concentration, and self-awareness.</a:t>
            </a:r>
          </a:p>
          <a:p>
            <a:pPr lvl="0"/>
            <a:r>
              <a:rPr lang="en-US" sz="1200" kern="1200" dirty="0">
                <a:solidFill>
                  <a:schemeClr val="tx1"/>
                </a:solidFill>
                <a:effectLst/>
                <a:latin typeface="Times New Roman" pitchFamily="18" charset="0"/>
                <a:ea typeface="MS PGothic" pitchFamily="34" charset="-128"/>
                <a:cs typeface="+mn-cs"/>
              </a:rPr>
              <a:t>				(ii) Parietal lobe: spatial recognition</a:t>
            </a:r>
          </a:p>
          <a:p>
            <a:pPr lvl="0"/>
            <a:r>
              <a:rPr lang="en-US" sz="1200" kern="1200" dirty="0">
                <a:solidFill>
                  <a:schemeClr val="tx1"/>
                </a:solidFill>
                <a:effectLst/>
                <a:latin typeface="Times New Roman" pitchFamily="18" charset="0"/>
                <a:ea typeface="MS PGothic" pitchFamily="34" charset="-128"/>
                <a:cs typeface="+mn-cs"/>
              </a:rPr>
              <a:t>				(iii) Occipital lobe: vision</a:t>
            </a:r>
          </a:p>
          <a:p>
            <a:pPr lvl="0"/>
            <a:r>
              <a:rPr lang="en-US" sz="1200" kern="1200" dirty="0">
                <a:solidFill>
                  <a:schemeClr val="tx1"/>
                </a:solidFill>
                <a:effectLst/>
                <a:latin typeface="Times New Roman" pitchFamily="18" charset="0"/>
                <a:ea typeface="MS PGothic" pitchFamily="34" charset="-128"/>
                <a:cs typeface="+mn-cs"/>
              </a:rPr>
              <a:t>				(iv) Temporal lobe: taste, hearing, and ability to understand words</a:t>
            </a:r>
          </a:p>
          <a:p>
            <a:r>
              <a:rPr lang="en-US" sz="1200" kern="1200" dirty="0">
                <a:solidFill>
                  <a:schemeClr val="tx1"/>
                </a:solidFill>
                <a:effectLst/>
                <a:latin typeface="Times New Roman" pitchFamily="18" charset="0"/>
                <a:ea typeface="MS PGothic" pitchFamily="34" charset="-128"/>
                <a:cs typeface="+mn-cs"/>
              </a:rPr>
              <a:t> 	b. Cerebellum</a:t>
            </a:r>
          </a:p>
          <a:p>
            <a:pPr lvl="0"/>
            <a:r>
              <a:rPr lang="en-US" sz="1200" kern="1200" dirty="0">
                <a:solidFill>
                  <a:schemeClr val="tx1"/>
                </a:solidFill>
                <a:effectLst/>
                <a:latin typeface="Times New Roman" pitchFamily="18" charset="0"/>
                <a:ea typeface="MS PGothic" pitchFamily="34" charset="-128"/>
                <a:cs typeface="+mn-cs"/>
              </a:rPr>
              <a:t>		 i. Controls balance, muscle coordination, and posture</a:t>
            </a:r>
          </a:p>
          <a:p>
            <a:r>
              <a:rPr lang="en-US" sz="1200" kern="1200" dirty="0">
                <a:solidFill>
                  <a:schemeClr val="tx1"/>
                </a:solidFill>
                <a:effectLst/>
                <a:latin typeface="Times New Roman" pitchFamily="18" charset="0"/>
                <a:ea typeface="MS PGothic" pitchFamily="34" charset="-128"/>
                <a:cs typeface="+mn-cs"/>
              </a:rPr>
              <a:t> 	c. Brainstem</a:t>
            </a:r>
          </a:p>
          <a:p>
            <a:pPr lvl="0"/>
            <a:r>
              <a:rPr lang="en-US" sz="1200" kern="1200" dirty="0">
                <a:solidFill>
                  <a:schemeClr val="tx1"/>
                </a:solidFill>
                <a:effectLst/>
                <a:latin typeface="Times New Roman" pitchFamily="18" charset="0"/>
                <a:ea typeface="MS PGothic" pitchFamily="34" charset="-128"/>
                <a:cs typeface="+mn-cs"/>
              </a:rPr>
              <a:t>		 i. Controls body functions necessary for life, including cardiac and respiratory functions and regulation of consciousness</a:t>
            </a:r>
          </a:p>
          <a:p>
            <a:pPr lvl="0"/>
            <a:r>
              <a:rPr lang="en-US" sz="1200" kern="1200" dirty="0">
                <a:solidFill>
                  <a:schemeClr val="tx1"/>
                </a:solidFill>
                <a:effectLst/>
                <a:latin typeface="Times New Roman" pitchFamily="18" charset="0"/>
                <a:ea typeface="MS PGothic" pitchFamily="34" charset="-128"/>
                <a:cs typeface="+mn-cs"/>
              </a:rPr>
              <a:t>		 ii. Comprised of the midbrain, the pons, and the medulla oblongata</a:t>
            </a:r>
          </a:p>
          <a:p>
            <a:pPr lvl="0"/>
            <a:r>
              <a:rPr lang="en-US" sz="1200" kern="1200" dirty="0">
                <a:solidFill>
                  <a:schemeClr val="tx1"/>
                </a:solidFill>
                <a:effectLst/>
                <a:latin typeface="Times New Roman" pitchFamily="18" charset="0"/>
                <a:ea typeface="MS PGothic" pitchFamily="34" charset="-128"/>
                <a:cs typeface="+mn-cs"/>
              </a:rPr>
              <a:t>		 iii. Reticular activating system: regulates consciousness</a:t>
            </a:r>
          </a:p>
          <a:p>
            <a:endParaRPr lang="en-US"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3E68B9-894E-E843-AE2F-2DD084884E81}" type="slidenum">
              <a:rPr lang="en-US" altLang="en-US" sz="1200"/>
              <a:pPr eaLnBrk="1" hangingPunct="1"/>
              <a:t>74</a:t>
            </a:fld>
            <a:endParaRPr lang="en-US" altLang="en-US" sz="1200" dirty="0"/>
          </a:p>
        </p:txBody>
      </p:sp>
    </p:spTree>
    <p:extLst>
      <p:ext uri="{BB962C8B-B14F-4D97-AF65-F5344CB8AC3E}">
        <p14:creationId xmlns:p14="http://schemas.microsoft.com/office/powerpoint/2010/main" val="9050984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200" kern="1200" dirty="0">
                <a:solidFill>
                  <a:schemeClr val="tx1"/>
                </a:solidFill>
                <a:effectLst/>
                <a:latin typeface="Times New Roman" pitchFamily="18" charset="0"/>
                <a:ea typeface="MS PGothic" pitchFamily="34" charset="-128"/>
                <a:cs typeface="+mn-cs"/>
              </a:rPr>
              <a:t>d. Cerebrospinal fluid (CSF)</a:t>
            </a:r>
          </a:p>
          <a:p>
            <a:r>
              <a:rPr lang="en-US" sz="1200" kern="1200" dirty="0">
                <a:solidFill>
                  <a:schemeClr val="tx1"/>
                </a:solidFill>
                <a:effectLst/>
                <a:latin typeface="Times New Roman" pitchFamily="18" charset="0"/>
                <a:ea typeface="MS PGothic" pitchFamily="34" charset="-128"/>
                <a:cs typeface="+mn-cs"/>
              </a:rPr>
              <a:t> 	i. Filters out impurities and toxins</a:t>
            </a:r>
          </a:p>
          <a:p>
            <a:r>
              <a:rPr lang="en-US" sz="1200" kern="1200" dirty="0">
                <a:solidFill>
                  <a:schemeClr val="tx1"/>
                </a:solidFill>
                <a:effectLst/>
                <a:latin typeface="Times New Roman" pitchFamily="18" charset="0"/>
                <a:ea typeface="MS PGothic" pitchFamily="34" charset="-128"/>
                <a:cs typeface="+mn-cs"/>
              </a:rPr>
              <a:t>	ii. Cushions the brain and spinal cord.</a:t>
            </a:r>
          </a:p>
          <a:p>
            <a:pPr marL="228600" indent="-228600">
              <a:buAutoNum type="alphaLcPeriod" startAt="5"/>
            </a:pPr>
            <a:r>
              <a:rPr lang="en-US" sz="1200" kern="1200" dirty="0">
                <a:solidFill>
                  <a:schemeClr val="tx1"/>
                </a:solidFill>
                <a:effectLst/>
                <a:latin typeface="Times New Roman" pitchFamily="18" charset="0"/>
                <a:ea typeface="MS PGothic" pitchFamily="34" charset="-128"/>
                <a:cs typeface="+mn-cs"/>
              </a:rPr>
              <a:t>Circulation in the head</a:t>
            </a:r>
          </a:p>
          <a:p>
            <a:pPr marL="0" indent="0">
              <a:buNone/>
            </a:pPr>
            <a:r>
              <a:rPr lang="en-US" sz="1200" kern="1200" dirty="0">
                <a:solidFill>
                  <a:schemeClr val="tx1"/>
                </a:solidFill>
                <a:effectLst/>
                <a:latin typeface="Times New Roman" pitchFamily="18" charset="0"/>
                <a:ea typeface="MS PGothic" pitchFamily="34" charset="-128"/>
                <a:cs typeface="+mn-cs"/>
              </a:rPr>
              <a:t>	 i. Oxygenated blood is supplied via the carotid arteries</a:t>
            </a:r>
          </a:p>
          <a:p>
            <a:r>
              <a:rPr lang="en-US" sz="1200" kern="1200" dirty="0">
                <a:solidFill>
                  <a:schemeClr val="tx1"/>
                </a:solidFill>
                <a:effectLst/>
                <a:latin typeface="Times New Roman" pitchFamily="18" charset="0"/>
                <a:ea typeface="MS PGothic" pitchFamily="34" charset="-128"/>
                <a:cs typeface="+mn-cs"/>
              </a:rPr>
              <a:t>	 ii. Deoxygenated blood is drained from the head via the internal and external jugular veins.</a:t>
            </a:r>
          </a:p>
          <a:p>
            <a:endParaRPr lang="en-US" dirty="0"/>
          </a:p>
        </p:txBody>
      </p:sp>
      <p:sp>
        <p:nvSpPr>
          <p:cNvPr id="4" name="Slide Number Placeholder 3"/>
          <p:cNvSpPr>
            <a:spLocks noGrp="1"/>
          </p:cNvSpPr>
          <p:nvPr>
            <p:ph type="sldNum" sz="quarter" idx="5"/>
          </p:nvPr>
        </p:nvSpPr>
        <p:spPr/>
        <p:txBody>
          <a:bodyPr/>
          <a:lstStyle/>
          <a:p>
            <a:fld id="{20098FC9-5AB5-0F41-9CE6-1E31DE686039}" type="slidenum">
              <a:rPr lang="en-US" altLang="en-US" smtClean="0"/>
              <a:pPr/>
              <a:t>75</a:t>
            </a:fld>
            <a:endParaRPr lang="en-US" altLang="en-US" dirty="0"/>
          </a:p>
        </p:txBody>
      </p:sp>
    </p:spTree>
    <p:extLst>
      <p:ext uri="{BB962C8B-B14F-4D97-AF65-F5344CB8AC3E}">
        <p14:creationId xmlns:p14="http://schemas.microsoft.com/office/powerpoint/2010/main" val="40218511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lvl="0"/>
            <a:r>
              <a:rPr lang="en-US" sz="1200" kern="1200" dirty="0">
                <a:solidFill>
                  <a:schemeClr val="tx1"/>
                </a:solidFill>
                <a:effectLst/>
                <a:latin typeface="Times New Roman" pitchFamily="18" charset="0"/>
                <a:ea typeface="MS PGothic" pitchFamily="34" charset="-128"/>
                <a:cs typeface="+mn-cs"/>
              </a:rPr>
              <a:t>2. Spinal cord</a:t>
            </a:r>
          </a:p>
          <a:p>
            <a:pPr lvl="0"/>
            <a:r>
              <a:rPr lang="en-US" sz="1200" kern="1200" dirty="0">
                <a:solidFill>
                  <a:schemeClr val="tx1"/>
                </a:solidFill>
                <a:effectLst/>
                <a:latin typeface="Times New Roman" pitchFamily="18" charset="0"/>
                <a:ea typeface="MS PGothic" pitchFamily="34" charset="-128"/>
                <a:cs typeface="+mn-cs"/>
              </a:rPr>
              <a:t> 	a. An extension of the brainstem</a:t>
            </a:r>
          </a:p>
          <a:p>
            <a:pPr lvl="0"/>
            <a:r>
              <a:rPr lang="en-US" sz="1200" kern="1200" dirty="0">
                <a:solidFill>
                  <a:schemeClr val="tx1"/>
                </a:solidFill>
                <a:effectLst/>
                <a:latin typeface="Times New Roman" pitchFamily="18" charset="0"/>
                <a:ea typeface="MS PGothic" pitchFamily="34" charset="-128"/>
                <a:cs typeface="+mn-cs"/>
              </a:rPr>
              <a:t> 	b. Leaves the skull via the foramen magnum</a:t>
            </a:r>
          </a:p>
          <a:p>
            <a:pPr lvl="0"/>
            <a:r>
              <a:rPr lang="en-US" sz="1200" kern="1200" dirty="0">
                <a:solidFill>
                  <a:schemeClr val="tx1"/>
                </a:solidFill>
                <a:effectLst/>
                <a:latin typeface="Times New Roman" pitchFamily="18" charset="0"/>
                <a:ea typeface="MS PGothic" pitchFamily="34" charset="-128"/>
                <a:cs typeface="+mn-cs"/>
              </a:rPr>
              <a:t> 	c. Encased with the vertebral column</a:t>
            </a:r>
          </a:p>
          <a:p>
            <a:pPr lvl="0"/>
            <a:r>
              <a:rPr lang="en-US" sz="1200" kern="1200" dirty="0">
                <a:solidFill>
                  <a:schemeClr val="tx1"/>
                </a:solidFill>
                <a:effectLst/>
                <a:latin typeface="Times New Roman" pitchFamily="18" charset="0"/>
                <a:ea typeface="MS PGothic" pitchFamily="34" charset="-128"/>
                <a:cs typeface="+mn-cs"/>
              </a:rPr>
              <a:t> 	d. Ends at the level of the second lumbar vertebra</a:t>
            </a:r>
          </a:p>
          <a:p>
            <a:pPr lvl="0"/>
            <a:r>
              <a:rPr lang="en-US" sz="1200" kern="1200" dirty="0">
                <a:solidFill>
                  <a:schemeClr val="tx1"/>
                </a:solidFill>
                <a:effectLst/>
                <a:latin typeface="Times New Roman" pitchFamily="18" charset="0"/>
                <a:ea typeface="MS PGothic" pitchFamily="34" charset="-128"/>
                <a:cs typeface="+mn-cs"/>
              </a:rPr>
              <a:t> 	e. Primary function is to transmit messages between the brain and spinal cord.</a:t>
            </a:r>
          </a:p>
          <a:p>
            <a:endParaRPr lang="en-IN"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E99182-37ED-164A-8F34-4D323995E212}"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3628261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Peripheral nervous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Divided into two main portions</a:t>
            </a:r>
          </a:p>
          <a:p>
            <a:r>
              <a:rPr lang="en-US"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mn-cs"/>
              </a:rPr>
              <a:t>i. Somatic nervous system (voluntary)</a:t>
            </a:r>
          </a:p>
          <a:p>
            <a:r>
              <a:rPr lang="en-US" sz="1200" kern="1200" dirty="0">
                <a:solidFill>
                  <a:schemeClr val="tx1"/>
                </a:solidFill>
                <a:effectLst/>
                <a:latin typeface="Times New Roman" pitchFamily="18" charset="0"/>
                <a:ea typeface="MS PGothic" pitchFamily="34" charset="-128"/>
                <a:cs typeface="+mn-cs"/>
              </a:rPr>
              <a:t> 			(a)</a:t>
            </a: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Transmits signals from the brain to voluntary muscles</a:t>
            </a:r>
          </a:p>
          <a:p>
            <a:r>
              <a:rPr lang="en-US" sz="1200" kern="1200" dirty="0">
                <a:solidFill>
                  <a:schemeClr val="tx1"/>
                </a:solidFill>
                <a:effectLst/>
                <a:latin typeface="Times New Roman" pitchFamily="18" charset="0"/>
                <a:ea typeface="MS PGothic" pitchFamily="34" charset="-128"/>
                <a:cs typeface="+mn-cs"/>
              </a:rPr>
              <a:t> 			(b)</a:t>
            </a:r>
            <a:r>
              <a:rPr lang="en-US" sz="1200" kern="1200" baseline="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Allows for activities such as walking, talking, and writing</a:t>
            </a:r>
          </a:p>
          <a:p>
            <a:r>
              <a:rPr lang="en-US" sz="1200" kern="1200" dirty="0">
                <a:solidFill>
                  <a:schemeClr val="tx1"/>
                </a:solidFill>
                <a:effectLst/>
                <a:latin typeface="Times New Roman" pitchFamily="18" charset="0"/>
                <a:ea typeface="MS PGothic" pitchFamily="34" charset="-128"/>
                <a:cs typeface="+mn-cs"/>
              </a:rPr>
              <a:t>		ii. Autonomic nervous system (involuntary)</a:t>
            </a:r>
          </a:p>
          <a:p>
            <a:r>
              <a:rPr lang="en-US" sz="1200" kern="1200" dirty="0">
                <a:solidFill>
                  <a:schemeClr val="tx1"/>
                </a:solidFill>
                <a:effectLst/>
                <a:latin typeface="Times New Roman" pitchFamily="18" charset="0"/>
                <a:ea typeface="MS PGothic" pitchFamily="34" charset="-128"/>
                <a:cs typeface="+mn-cs"/>
              </a:rPr>
              <a:t>			(a) Sympathetic nervous system</a:t>
            </a:r>
          </a:p>
          <a:p>
            <a:r>
              <a:rPr lang="en-US" sz="1200" kern="1200" dirty="0">
                <a:solidFill>
                  <a:schemeClr val="tx1"/>
                </a:solidFill>
                <a:effectLst/>
                <a:latin typeface="Times New Roman" pitchFamily="18" charset="0"/>
                <a:ea typeface="MS PGothic" pitchFamily="34" charset="-128"/>
                <a:cs typeface="+mn-cs"/>
              </a:rPr>
              <a:t> 			(b) Parasympathetic nervous system</a:t>
            </a:r>
          </a:p>
          <a:p>
            <a:endParaRPr lang="en-IN"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88D4DA-62F5-9F42-A36D-302732357D2A}" type="slidenum">
              <a:rPr lang="en-US" altLang="en-US" sz="1200"/>
              <a:pPr eaLnBrk="1" hangingPunct="1"/>
              <a:t>77</a:t>
            </a:fld>
            <a:endParaRPr lang="en-US" altLang="en-US" sz="1200" dirty="0"/>
          </a:p>
        </p:txBody>
      </p:sp>
    </p:spTree>
    <p:extLst>
      <p:ext uri="{BB962C8B-B14F-4D97-AF65-F5344CB8AC3E}">
        <p14:creationId xmlns:p14="http://schemas.microsoft.com/office/powerpoint/2010/main" val="21066128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Somatic nervous system (voluntary)</a:t>
            </a:r>
            <a:endParaRPr lang="en-IN" altLang="en-US" dirty="0">
              <a:latin typeface="Times New Roman" charset="0"/>
              <a:ea typeface="MS PGothic" charset="-128"/>
            </a:endParaRPr>
          </a:p>
          <a:p>
            <a:r>
              <a:rPr lang="en-US" altLang="en-US" dirty="0">
                <a:latin typeface="Times New Roman" charset="0"/>
                <a:ea typeface="MS PGothic" charset="-128"/>
              </a:rPr>
              <a:t>	a. Transmits signals from the brain to voluntary muscles</a:t>
            </a:r>
            <a:endParaRPr lang="en-IN" altLang="en-US" dirty="0">
              <a:latin typeface="Times New Roman" charset="0"/>
              <a:ea typeface="MS PGothic" charset="-128"/>
            </a:endParaRPr>
          </a:p>
          <a:p>
            <a:r>
              <a:rPr lang="en-US" altLang="en-US" dirty="0">
                <a:latin typeface="Times New Roman" charset="0"/>
                <a:ea typeface="MS PGothic" charset="-128"/>
              </a:rPr>
              <a:t>	b. Allows for activities such as walking, talking, and writing</a:t>
            </a:r>
            <a:endParaRPr lang="en-IN" altLang="en-US" dirty="0">
              <a:latin typeface="Times New Roman" charset="0"/>
              <a:ea typeface="MS PGothic" charset="-128"/>
            </a:endParaRPr>
          </a:p>
          <a:p>
            <a:r>
              <a:rPr lang="en-US" altLang="en-US" dirty="0">
                <a:latin typeface="Times New Roman" charset="0"/>
                <a:ea typeface="MS PGothic" charset="-128"/>
              </a:rPr>
              <a:t>ii. Autonomic nervous system (involuntary)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Sympathetic nervous system</a:t>
            </a:r>
            <a:endParaRPr lang="en-IN" altLang="en-US" dirty="0">
              <a:latin typeface="Times New Roman" charset="0"/>
              <a:ea typeface="MS PGothic" charset="-128"/>
            </a:endParaRPr>
          </a:p>
          <a:p>
            <a:r>
              <a:rPr lang="en-US" altLang="en-US" dirty="0">
                <a:latin typeface="Times New Roman" charset="0"/>
                <a:ea typeface="MS PGothic" charset="-128"/>
              </a:rPr>
              <a:t>	b. Parasympathetic nervous system</a:t>
            </a:r>
            <a:endParaRPr lang="en-IN"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F32733-388B-D24C-A907-9733BC8FD443}" type="slidenum">
              <a:rPr lang="en-US" altLang="en-US" sz="1200"/>
              <a:pPr eaLnBrk="1" hangingPunct="1"/>
              <a:t>78</a:t>
            </a:fld>
            <a:endParaRPr lang="en-US" altLang="en-US" sz="1200" dirty="0"/>
          </a:p>
        </p:txBody>
      </p:sp>
    </p:spTree>
    <p:extLst>
      <p:ext uri="{BB962C8B-B14F-4D97-AF65-F5344CB8AC3E}">
        <p14:creationId xmlns:p14="http://schemas.microsoft.com/office/powerpoint/2010/main" val="2792314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Two types of nerves within peripheral nervous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Sensory nerves carry information from the body to the CNS	</a:t>
            </a:r>
          </a:p>
          <a:p>
            <a:r>
              <a:rPr lang="en-US" altLang="en-US" dirty="0">
                <a:latin typeface="Times New Roman" charset="0"/>
                <a:ea typeface="MS PGothic" charset="-128"/>
              </a:rPr>
              <a:t>	ii. Motor nerves carry information from the brain to muscles.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F38344-942F-EF42-853E-9D3400C1521C}" type="slidenum">
              <a:rPr lang="en-US" altLang="en-US" sz="1200"/>
              <a:pPr eaLnBrk="1" hangingPunct="1"/>
              <a:t>79</a:t>
            </a:fld>
            <a:endParaRPr lang="en-US" altLang="en-US" sz="1200" dirty="0"/>
          </a:p>
        </p:txBody>
      </p:sp>
    </p:spTree>
    <p:extLst>
      <p:ext uri="{BB962C8B-B14F-4D97-AF65-F5344CB8AC3E}">
        <p14:creationId xmlns:p14="http://schemas.microsoft.com/office/powerpoint/2010/main" val="79104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planes dividing the body.</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00F614-FDEF-DC48-A20A-1CEE2C8545A9}" type="slidenum">
              <a:rPr lang="en-US" altLang="en-US" sz="1200"/>
              <a:pPr eaLnBrk="1" hangingPunct="1"/>
              <a:t>8</a:t>
            </a:fld>
            <a:endParaRPr lang="en-US" altLang="en-US" sz="1200" dirty="0"/>
          </a:p>
        </p:txBody>
      </p:sp>
    </p:spTree>
    <p:extLst>
      <p:ext uri="{BB962C8B-B14F-4D97-AF65-F5344CB8AC3E}">
        <p14:creationId xmlns:p14="http://schemas.microsoft.com/office/powerpoint/2010/main" val="12226124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 The Integumentary System (Skin): Anatomy</a:t>
            </a:r>
          </a:p>
          <a:p>
            <a:r>
              <a:rPr lang="en-US" altLang="en-US" dirty="0">
                <a:latin typeface="Times New Roman" charset="0"/>
                <a:ea typeface="MS PGothic" charset="-128"/>
              </a:rPr>
              <a:t>A. Two layers of skin</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Epidermis (superficial)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Sealed to form a watertight, protective covering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Composed of several layers of cells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Germinal layer: produces new cells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Stratum corneal layer: surface layer of dead cells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Skin cells are constantly being replaced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Dermis (deeper)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Contains special structures of the skin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Sweat glands produce sweat for cooling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Sebaceous glands secrete sebum, which provides waterproofing and softening.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Hair follicles are small organs that produce hair.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Blood vessels provide nutrients and oxygen to the skin.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 Mucous membranes </a:t>
            </a:r>
          </a:p>
          <a:p>
            <a:r>
              <a:rPr lang="en-US" altLang="en-US" dirty="0">
                <a:latin typeface="Times New Roman" charset="0"/>
                <a:ea typeface="MS PGothic" charset="-128"/>
              </a:rPr>
              <a:t>B. Below the skin lies subcutaneous tissue, a layer of fat that serves as an insulator and as an energy reservoir.</a:t>
            </a:r>
            <a:endParaRPr lang="en-IN" altLang="en-US" b="1"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FA3111-715B-FD43-A2B9-AF24AE55D7E2}" type="slidenum">
              <a:rPr lang="en-US" altLang="en-US" sz="1200"/>
              <a:pPr eaLnBrk="1" hangingPunct="1"/>
              <a:t>80</a:t>
            </a:fld>
            <a:endParaRPr lang="en-US" altLang="en-US" sz="1200" dirty="0"/>
          </a:p>
        </p:txBody>
      </p:sp>
    </p:spTree>
    <p:extLst>
      <p:ext uri="{BB962C8B-B14F-4D97-AF65-F5344CB8AC3E}">
        <p14:creationId xmlns:p14="http://schemas.microsoft.com/office/powerpoint/2010/main" val="21423967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layers of the skin.</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7AE403-1767-5441-8AA6-B1CE51A22B8F}" type="slidenum">
              <a:rPr lang="en-US" altLang="en-US" sz="1200"/>
              <a:pPr eaLnBrk="1" hangingPunct="1"/>
              <a:t>81</a:t>
            </a:fld>
            <a:endParaRPr lang="en-US" altLang="en-US" sz="1200" dirty="0"/>
          </a:p>
        </p:txBody>
      </p:sp>
    </p:spTree>
    <p:extLst>
      <p:ext uri="{BB962C8B-B14F-4D97-AF65-F5344CB8AC3E}">
        <p14:creationId xmlns:p14="http://schemas.microsoft.com/office/powerpoint/2010/main" val="4041201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XIII. The Integumentary System (Skin): Physiology</a:t>
            </a:r>
          </a:p>
          <a:p>
            <a:r>
              <a:rPr lang="en-US" altLang="en-US" dirty="0">
                <a:latin typeface="Times New Roman" charset="0"/>
                <a:ea typeface="MS PGothic" charset="-128"/>
              </a:rPr>
              <a:t>A. The skin is the largest single organ in the body.</a:t>
            </a:r>
            <a:endParaRPr lang="en-IN" altLang="en-US" b="1" dirty="0">
              <a:latin typeface="Times New Roman" charset="0"/>
              <a:ea typeface="MS PGothic" charset="-128"/>
            </a:endParaRPr>
          </a:p>
          <a:p>
            <a:r>
              <a:rPr lang="en-US" altLang="en-US" dirty="0">
                <a:latin typeface="Times New Roman" charset="0"/>
                <a:ea typeface="MS PGothic" charset="-128"/>
              </a:rPr>
              <a:t>B. Three major functions: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Protects the body in the environment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Regulates body temperature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Transmits information from the environment to the brain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F2AA7D-91D6-554C-93B4-7AAF0E8C5BB0}"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7033297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85750" indent="-285750">
              <a:buAutoNum type="romanUcPeriod" startAt="14"/>
            </a:pPr>
            <a:r>
              <a:rPr lang="en-US" altLang="en-US" dirty="0">
                <a:latin typeface="Times New Roman" charset="0"/>
                <a:ea typeface="MS PGothic" charset="-128"/>
              </a:rPr>
              <a:t>The Digestive System: Anatomy</a:t>
            </a:r>
          </a:p>
          <a:p>
            <a:pPr marL="0" indent="0">
              <a:buNone/>
            </a:pPr>
            <a:r>
              <a:rPr lang="en-US" sz="1200" b="0" kern="1200" dirty="0">
                <a:solidFill>
                  <a:schemeClr val="tx1"/>
                </a:solidFill>
                <a:effectLst/>
                <a:latin typeface="Times New Roman" pitchFamily="18" charset="0"/>
                <a:ea typeface="MS PGothic" pitchFamily="34" charset="-128"/>
                <a:cs typeface="+mn-cs"/>
              </a:rPr>
              <a:t>A. Digestive system is also called the gastrointestinal system</a:t>
            </a:r>
          </a:p>
          <a:p>
            <a:r>
              <a:rPr lang="en-US" sz="1200" b="0" kern="1200" dirty="0">
                <a:solidFill>
                  <a:schemeClr val="tx1"/>
                </a:solidFill>
                <a:effectLst/>
                <a:latin typeface="Times New Roman" pitchFamily="18" charset="0"/>
                <a:ea typeface="MS PGothic" pitchFamily="34" charset="-128"/>
                <a:cs typeface="+mn-cs"/>
              </a:rPr>
              <a:t>B. Components of the digestive system</a:t>
            </a:r>
          </a:p>
          <a:p>
            <a:r>
              <a:rPr lang="en-US" sz="1200" kern="1200" dirty="0">
                <a:solidFill>
                  <a:schemeClr val="tx1"/>
                </a:solidFill>
                <a:effectLst/>
                <a:latin typeface="Times New Roman" pitchFamily="18" charset="0"/>
                <a:ea typeface="MS PGothic" pitchFamily="34" charset="-128"/>
                <a:cs typeface="+mn-cs"/>
              </a:rPr>
              <a:t> 	1. Abdomen</a:t>
            </a:r>
          </a:p>
          <a:p>
            <a:r>
              <a:rPr lang="en-US" sz="1200" kern="1200" dirty="0">
                <a:solidFill>
                  <a:schemeClr val="tx1"/>
                </a:solidFill>
                <a:effectLst/>
                <a:latin typeface="Times New Roman" pitchFamily="18" charset="0"/>
                <a:ea typeface="MS PGothic" pitchFamily="34" charset="-128"/>
                <a:cs typeface="+mn-cs"/>
              </a:rPr>
              <a:t> 		a. Contains major organs of digestion and excretion</a:t>
            </a:r>
          </a:p>
          <a:p>
            <a:r>
              <a:rPr lang="en-US" sz="1200" kern="1200" dirty="0">
                <a:solidFill>
                  <a:schemeClr val="tx1"/>
                </a:solidFill>
                <a:effectLst/>
                <a:latin typeface="Times New Roman" pitchFamily="18" charset="0"/>
                <a:ea typeface="MS PGothic" pitchFamily="34" charset="-128"/>
                <a:cs typeface="+mn-cs"/>
              </a:rPr>
              <a:t> 		b. Quadrants are the easiest way to identify areas.</a:t>
            </a:r>
          </a:p>
          <a:p>
            <a:r>
              <a:rPr lang="en-US" sz="1200" kern="1200" dirty="0">
                <a:solidFill>
                  <a:schemeClr val="tx1"/>
                </a:solidFill>
                <a:effectLst/>
                <a:latin typeface="Times New Roman" pitchFamily="18" charset="0"/>
                <a:ea typeface="MS PGothic" pitchFamily="34" charset="-128"/>
                <a:cs typeface="+mn-cs"/>
              </a:rPr>
              <a:t> 	2. Organs and vascular structures</a:t>
            </a:r>
          </a:p>
          <a:p>
            <a:r>
              <a:rPr lang="en-US" sz="1200" kern="1200" dirty="0">
                <a:solidFill>
                  <a:schemeClr val="tx1"/>
                </a:solidFill>
                <a:effectLst/>
                <a:latin typeface="Times New Roman" pitchFamily="18" charset="0"/>
                <a:ea typeface="MS PGothic" pitchFamily="34" charset="-128"/>
                <a:cs typeface="+mn-cs"/>
              </a:rPr>
              <a:t>		a. Right upper (RUQ): contains the liver, gallbladder, and a portion of the colon</a:t>
            </a:r>
          </a:p>
          <a:p>
            <a:r>
              <a:rPr lang="en-US" sz="1200" kern="1200" dirty="0">
                <a:solidFill>
                  <a:schemeClr val="tx1"/>
                </a:solidFill>
                <a:effectLst/>
                <a:latin typeface="Times New Roman" pitchFamily="18" charset="0"/>
                <a:ea typeface="MS PGothic" pitchFamily="34" charset="-128"/>
                <a:cs typeface="+mn-cs"/>
              </a:rPr>
              <a:t> 		b. Left upper (LUQ): contains the stomach, spleen, and a portion of the colon</a:t>
            </a:r>
          </a:p>
          <a:p>
            <a:r>
              <a:rPr lang="en-US" sz="1200" kern="1200" dirty="0">
                <a:solidFill>
                  <a:schemeClr val="tx1"/>
                </a:solidFill>
                <a:effectLst/>
                <a:latin typeface="Times New Roman" pitchFamily="18" charset="0"/>
                <a:ea typeface="MS PGothic" pitchFamily="34" charset="-128"/>
                <a:cs typeface="+mn-cs"/>
              </a:rPr>
              <a:t> 		c. Right lower (RLQ): contains two portions of the large intestine (cecum and ascending colon)</a:t>
            </a:r>
          </a:p>
          <a:p>
            <a:r>
              <a:rPr lang="en-US" sz="1200" kern="1200" dirty="0">
                <a:solidFill>
                  <a:schemeClr val="tx1"/>
                </a:solidFill>
                <a:effectLst/>
                <a:latin typeface="Times New Roman" pitchFamily="18" charset="0"/>
                <a:ea typeface="MS PGothic" pitchFamily="34" charset="-128"/>
                <a:cs typeface="+mn-cs"/>
              </a:rPr>
              <a:t> 		d. Left lower (LLQ): contains the descending and sigmoid portions of the colon</a:t>
            </a:r>
          </a:p>
          <a:p>
            <a:r>
              <a:rPr lang="en-US" sz="1200" kern="1200" dirty="0">
                <a:solidFill>
                  <a:schemeClr val="tx1"/>
                </a:solidFill>
                <a:effectLst/>
                <a:latin typeface="Times New Roman" pitchFamily="18" charset="0"/>
                <a:ea typeface="MS PGothic" pitchFamily="34" charset="-128"/>
                <a:cs typeface="+mn-cs"/>
              </a:rPr>
              <a:t> 		e. The small intestine, pancreas, large intestine, and urinary bladder lie in more than one quadrant.</a:t>
            </a:r>
          </a:p>
          <a:p>
            <a:pPr lvl="0"/>
            <a:r>
              <a:rPr lang="en-US" sz="1200" kern="1200" dirty="0">
                <a:solidFill>
                  <a:schemeClr val="tx1"/>
                </a:solidFill>
                <a:effectLst/>
                <a:latin typeface="Times New Roman" pitchFamily="18" charset="0"/>
                <a:ea typeface="MS PGothic" pitchFamily="34" charset="-128"/>
                <a:cs typeface="+mn-cs"/>
              </a:rPr>
              <a:t>		 f. The kidneys and pancreas lie behind the abdominal cavity (retroperitoneal)</a:t>
            </a:r>
          </a:p>
          <a:p>
            <a:pPr marL="0" indent="0">
              <a:buNone/>
            </a:pPr>
            <a:endParaRPr lang="en-US"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4A38F4-4E2E-B54B-B405-8C80120FD3AD}"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9057239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main organs of the digestive system.</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D4EAB4-5E97-AE47-BBC8-9C0A4F6F80BB}"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9319213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Mouth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Consists of lips, cheeks, gums, teeth, and tongue</a:t>
            </a:r>
          </a:p>
          <a:p>
            <a:r>
              <a:rPr lang="en-US" altLang="en-US" dirty="0">
                <a:latin typeface="Times New Roman" charset="0"/>
                <a:ea typeface="MS PGothic" charset="-128"/>
              </a:rPr>
              <a:t> 	b. Hard and soft palate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Salivary glands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Two sets: on each side of the mouth and in front of each ear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Saliva is approximately 98% water and 2% mucus, salts, and organic compounds</a:t>
            </a:r>
            <a:endParaRPr lang="en-IN" altLang="en-US" dirty="0">
              <a:latin typeface="Times New Roman" charset="0"/>
              <a:ea typeface="MS PGothic" charset="-128"/>
            </a:endParaRPr>
          </a:p>
          <a:p>
            <a:r>
              <a:rPr lang="en-US" altLang="en-US" dirty="0">
                <a:latin typeface="Times New Roman" charset="0"/>
                <a:ea typeface="MS PGothic" charset="-128"/>
              </a:rPr>
              <a:t>4. Oropharynx</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Tubular structure</a:t>
            </a:r>
            <a:r>
              <a:rPr lang="en-IN" altLang="en-US" dirty="0">
                <a:latin typeface="Times New Roman" charset="0"/>
                <a:ea typeface="MS PGothic" charset="-128"/>
              </a:rPr>
              <a:t> that </a:t>
            </a:r>
            <a:r>
              <a:rPr lang="en-US" altLang="en-US" dirty="0">
                <a:latin typeface="Times New Roman" charset="0"/>
                <a:ea typeface="MS PGothic" charset="-128"/>
              </a:rPr>
              <a:t>extends from the back of the mouth to the esophagus and trachea</a:t>
            </a:r>
            <a:endParaRPr lang="en-IN" altLang="en-US" dirty="0">
              <a:latin typeface="Times New Roman" charset="0"/>
              <a:ea typeface="MS PGothic" charset="-128"/>
            </a:endParaRPr>
          </a:p>
          <a:p>
            <a:r>
              <a:rPr lang="en-US" altLang="en-US" dirty="0">
                <a:latin typeface="Times New Roman" charset="0"/>
                <a:ea typeface="MS PGothic" charset="-128"/>
              </a:rPr>
              <a:t>5. Esophagus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Collapsible tube about 10 inches long</a:t>
            </a:r>
            <a:r>
              <a:rPr lang="en-IN" altLang="en-US" dirty="0">
                <a:latin typeface="Times New Roman" charset="0"/>
                <a:ea typeface="MS PGothic" charset="-128"/>
              </a:rPr>
              <a:t> </a:t>
            </a:r>
            <a:r>
              <a:rPr lang="en-US" altLang="en-US" dirty="0">
                <a:latin typeface="Times New Roman" charset="0"/>
                <a:ea typeface="MS PGothic" charset="-128"/>
              </a:rPr>
              <a:t>extending from the end of the pharynx to the stomach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Muscles in the wall of the esophagus propel food to the stomach.</a:t>
            </a:r>
            <a:endParaRPr lang="en-IN" altLang="en-US" dirty="0">
              <a:latin typeface="Times New Roman" charset="0"/>
              <a:ea typeface="MS PGothic" charset="-128"/>
            </a:endParaRPr>
          </a:p>
          <a:p>
            <a:r>
              <a:rPr lang="en-US" altLang="en-US" dirty="0">
                <a:latin typeface="Times New Roman" charset="0"/>
                <a:ea typeface="MS PGothic" charset="-128"/>
              </a:rPr>
              <a:t>6. Stomach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Hollow organ in LUQ</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Receives food, stores it, and provides for its movement into the bowel</a:t>
            </a:r>
            <a:endParaRPr lang="en-IN" altLang="en-US" dirty="0">
              <a:latin typeface="Times New Roman" charset="0"/>
              <a:ea typeface="MS PGothic" charset="-128"/>
            </a:endParaRPr>
          </a:p>
          <a:p>
            <a:r>
              <a:rPr lang="en-US" altLang="en-US" dirty="0">
                <a:latin typeface="Times New Roman" charset="0"/>
                <a:ea typeface="MS PGothic" charset="-128"/>
              </a:rPr>
              <a:t>7. Pancreas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Flat, solid organ that lies below and behind the liver and stomach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Two portions: exocrine and endocrine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Exocrine portion secretes pancreatic juice containing enzymes that aid in digestion of fat, starch, and protein.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Endocrine portion (islets of Langerhans) produces insulin and glucagon.</a:t>
            </a:r>
            <a:endParaRPr lang="en-IN"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4D524F-003D-1443-8086-919DA4B4CB60}" type="slidenum">
              <a:rPr lang="en-US" altLang="en-US" sz="1200"/>
              <a:pPr eaLnBrk="1" hangingPunct="1"/>
              <a:t>85</a:t>
            </a:fld>
            <a:endParaRPr lang="en-US" altLang="en-US" sz="1200" dirty="0"/>
          </a:p>
        </p:txBody>
      </p:sp>
    </p:spTree>
    <p:extLst>
      <p:ext uri="{BB962C8B-B14F-4D97-AF65-F5344CB8AC3E}">
        <p14:creationId xmlns:p14="http://schemas.microsoft.com/office/powerpoint/2010/main" val="19967696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Liver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Large, solid organ immediately beneath the diaphragm in the RUQ, extending into the LUQ</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The liver has many functions: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Filtering harmful substances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Forming the factors needed for blood clotting and normal plasma production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Storing sugar or starch for immediate use by the body for energy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c. Bile ducts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 Bile ducts connect the liver to the intestine.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Carries bile from the liver to the gallbladder where bile is stored, to the duodenum </a:t>
            </a:r>
            <a:endParaRPr lang="en-IN" altLang="en-US" dirty="0">
              <a:latin typeface="Times New Roman" charset="0"/>
              <a:ea typeface="MS PGothic" charset="-128"/>
            </a:endParaRPr>
          </a:p>
          <a:p>
            <a:r>
              <a:rPr lang="en-US" altLang="en-US" dirty="0">
                <a:latin typeface="Times New Roman" charset="0"/>
                <a:ea typeface="MS PGothic" charset="-128"/>
              </a:rPr>
              <a:t>9. Small intestine</a:t>
            </a:r>
            <a:endParaRPr lang="en-IN" altLang="en-US" dirty="0">
              <a:latin typeface="Times New Roman" charset="0"/>
              <a:ea typeface="MS PGothic" charset="-128"/>
            </a:endParaRPr>
          </a:p>
          <a:p>
            <a:r>
              <a:rPr lang="en-US" altLang="en-US" dirty="0">
                <a:latin typeface="Times New Roman" charset="0"/>
                <a:ea typeface="MS PGothic" charset="-128"/>
              </a:rPr>
              <a:t>	a. Major hollow organ of the abdomen</a:t>
            </a:r>
            <a:endParaRPr lang="en-IN" altLang="en-US" dirty="0">
              <a:latin typeface="Times New Roman" charset="0"/>
              <a:ea typeface="MS PGothic" charset="-128"/>
            </a:endParaRPr>
          </a:p>
          <a:p>
            <a:r>
              <a:rPr lang="en-US" altLang="en-US" dirty="0">
                <a:latin typeface="Times New Roman" charset="0"/>
                <a:ea typeface="MS PGothic" charset="-128"/>
              </a:rPr>
              <a:t>	b. Produces enzymes and mucus to aid in digestion</a:t>
            </a:r>
            <a:endParaRPr lang="en-IN" altLang="en-US" dirty="0">
              <a:latin typeface="Times New Roman" charset="0"/>
              <a:ea typeface="MS PGothic" charset="-128"/>
            </a:endParaRPr>
          </a:p>
          <a:p>
            <a:r>
              <a:rPr lang="en-US" altLang="en-US" dirty="0">
                <a:latin typeface="Times New Roman" charset="0"/>
                <a:ea typeface="MS PGothic" charset="-128"/>
              </a:rPr>
              <a:t>	c. Composed of the duodenum , jejunum, and ileum</a:t>
            </a:r>
            <a:endParaRPr lang="en-IN" altLang="en-US" dirty="0">
              <a:latin typeface="Times New Roman" charset="0"/>
              <a:ea typeface="MS PGothic" charset="-128"/>
            </a:endParaRPr>
          </a:p>
          <a:p>
            <a:r>
              <a:rPr lang="en-US" altLang="en-US" dirty="0">
                <a:latin typeface="Times New Roman" charset="0"/>
                <a:ea typeface="MS PGothic" charset="-128"/>
              </a:rPr>
              <a:t>10. Large intestine</a:t>
            </a:r>
            <a:endParaRPr lang="en-IN" altLang="en-US" dirty="0">
              <a:latin typeface="Times New Roman" charset="0"/>
              <a:ea typeface="MS PGothic" charset="-128"/>
            </a:endParaRPr>
          </a:p>
          <a:p>
            <a:r>
              <a:rPr lang="en-US" altLang="en-US" dirty="0">
                <a:latin typeface="Times New Roman" charset="0"/>
                <a:ea typeface="MS PGothic" charset="-128"/>
              </a:rPr>
              <a:t>	a. Major hollow organ consisting of the cecum, colon, and rectum</a:t>
            </a:r>
            <a:endParaRPr lang="en-IN" altLang="en-US" dirty="0">
              <a:latin typeface="Times New Roman" charset="0"/>
              <a:ea typeface="MS PGothic" charset="-128"/>
            </a:endParaRPr>
          </a:p>
          <a:p>
            <a:r>
              <a:rPr lang="en-US" altLang="en-US" dirty="0">
                <a:latin typeface="Times New Roman" charset="0"/>
                <a:ea typeface="MS PGothic" charset="-128"/>
              </a:rPr>
              <a:t>	b. The major function of the colon is to absorb the final 5–10% of digested food and water from the intestine to form solid stool.</a:t>
            </a:r>
            <a:endParaRPr lang="en-IN" altLang="en-US" dirty="0">
              <a:latin typeface="Times New Roman" charset="0"/>
              <a:ea typeface="MS PGothic" charset="-128"/>
            </a:endParaRPr>
          </a:p>
          <a:p>
            <a:r>
              <a:rPr lang="en-US" altLang="en-US" dirty="0">
                <a:latin typeface="Times New Roman" charset="0"/>
                <a:ea typeface="MS PGothic" charset="-128"/>
              </a:rPr>
              <a:t>11. Appendix</a:t>
            </a:r>
            <a:endParaRPr lang="en-IN" altLang="en-US" dirty="0">
              <a:latin typeface="Times New Roman" charset="0"/>
              <a:ea typeface="MS PGothic" charset="-128"/>
            </a:endParaRPr>
          </a:p>
          <a:p>
            <a:r>
              <a:rPr lang="en-US" altLang="en-US" dirty="0">
                <a:latin typeface="Times New Roman" charset="0"/>
                <a:ea typeface="MS PGothic" charset="-128"/>
              </a:rPr>
              <a:t>	a. A 3- to 4-inch-long tube that opens into the cecum (first part of large intestine) in the RLQ of the abdomen</a:t>
            </a:r>
            <a:endParaRPr lang="en-IN" altLang="en-US" dirty="0">
              <a:latin typeface="Times New Roman" charset="0"/>
              <a:ea typeface="MS PGothic" charset="-128"/>
            </a:endParaRPr>
          </a:p>
          <a:p>
            <a:r>
              <a:rPr lang="en-US" altLang="en-US" dirty="0">
                <a:latin typeface="Times New Roman" charset="0"/>
                <a:ea typeface="MS PGothic" charset="-128"/>
              </a:rPr>
              <a:t>	b. It may easily become obstructed, inflamed, or infected (appendicitis).</a:t>
            </a:r>
            <a:endParaRPr lang="en-IN" altLang="en-US" dirty="0">
              <a:latin typeface="Times New Roman" charset="0"/>
              <a:ea typeface="MS PGothic" charset="-128"/>
            </a:endParaRPr>
          </a:p>
          <a:p>
            <a:r>
              <a:rPr lang="en-US" altLang="en-US" dirty="0">
                <a:latin typeface="Times New Roman" charset="0"/>
                <a:ea typeface="MS PGothic" charset="-128"/>
              </a:rPr>
              <a:t>12. Rectum</a:t>
            </a:r>
            <a:endParaRPr lang="en-IN" altLang="en-US" dirty="0">
              <a:latin typeface="Times New Roman" charset="0"/>
              <a:ea typeface="MS PGothic" charset="-128"/>
            </a:endParaRPr>
          </a:p>
          <a:p>
            <a:r>
              <a:rPr lang="en-US" altLang="en-US" dirty="0">
                <a:latin typeface="Times New Roman" charset="0"/>
                <a:ea typeface="MS PGothic" charset="-128"/>
              </a:rPr>
              <a:t>	a. Large, hollow organ adapted to hold quantities of feces until it is expelled</a:t>
            </a:r>
            <a:endParaRPr lang="en-IN" altLang="en-US" dirty="0">
              <a:latin typeface="Times New Roman" charset="0"/>
              <a:ea typeface="MS PGothic" charset="-128"/>
            </a:endParaRPr>
          </a:p>
          <a:p>
            <a:r>
              <a:rPr lang="en-US" altLang="en-US" dirty="0">
                <a:latin typeface="Times New Roman" charset="0"/>
                <a:ea typeface="MS PGothic" charset="-128"/>
              </a:rPr>
              <a:t>	b. At its terminal end is the anus.</a:t>
            </a:r>
            <a:endParaRPr lang="en-IN" altLang="en-US" dirty="0">
              <a:latin typeface="Times New Roman" charset="0"/>
              <a:ea typeface="MS PGothic" charset="-128"/>
            </a:endParaRPr>
          </a:p>
          <a:p>
            <a:r>
              <a:rPr lang="en-US" altLang="en-US" dirty="0">
                <a:latin typeface="Times New Roman" charset="0"/>
                <a:ea typeface="MS PGothic" charset="-128"/>
              </a:rPr>
              <a:t>	c. Sphincters control the escape of liquids, gases, and solids from the digestive tract.</a:t>
            </a:r>
            <a:endParaRPr lang="en-IN"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8EC3E0-2335-5047-9676-3AA4E44069DC}" type="slidenum">
              <a:rPr lang="en-US" altLang="en-US" sz="1200"/>
              <a:pPr eaLnBrk="1" hangingPunct="1"/>
              <a:t>86</a:t>
            </a:fld>
            <a:endParaRPr lang="en-US" altLang="en-US" sz="1200" dirty="0"/>
          </a:p>
        </p:txBody>
      </p:sp>
    </p:spTree>
    <p:extLst>
      <p:ext uri="{BB962C8B-B14F-4D97-AF65-F5344CB8AC3E}">
        <p14:creationId xmlns:p14="http://schemas.microsoft.com/office/powerpoint/2010/main" val="9799676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 The Digestive System: Physiology</a:t>
            </a:r>
          </a:p>
          <a:p>
            <a:r>
              <a:rPr lang="en-US" altLang="en-US" dirty="0">
                <a:latin typeface="Times New Roman" charset="0"/>
                <a:ea typeface="MS PGothic" charset="-128"/>
              </a:rPr>
              <a:t>A. Digestion is a complicated chemical process.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Enzymes are added to food by the salivary glands, stomach, liver, pancreas, and small intestine.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They convert food into basic sugars, fatty acids, and amino acids.</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a. These basic products of digestion are carried across the wall of the intestine to the liver and processed further and stored or transported to the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b. Circulated via blood throughout body</a:t>
            </a:r>
            <a:endParaRPr lang="en-IN"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EFBF78-E890-1E42-8B30-C5F065ABD0E4}"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2639694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 The Lymphatic System: Anatomy and Physiology</a:t>
            </a:r>
          </a:p>
          <a:p>
            <a:r>
              <a:rPr lang="en-US" altLang="en-US" dirty="0">
                <a:latin typeface="Times New Roman" charset="0"/>
                <a:ea typeface="MS PGothic" charset="-128"/>
              </a:rPr>
              <a:t>A. Elements of lymphatic system:</a:t>
            </a:r>
            <a:endParaRPr lang="en-IN" altLang="en-US" dirty="0">
              <a:latin typeface="Times New Roman" charset="0"/>
              <a:ea typeface="MS PGothic" charset="-128"/>
            </a:endParaRPr>
          </a:p>
          <a:p>
            <a:r>
              <a:rPr lang="en-US" altLang="en-US" dirty="0">
                <a:latin typeface="Times New Roman" charset="0"/>
                <a:ea typeface="MS PGothic" charset="-128"/>
              </a:rPr>
              <a:t>	1. Spleen</a:t>
            </a:r>
            <a:endParaRPr lang="en-IN" altLang="en-US" dirty="0">
              <a:latin typeface="Times New Roman" charset="0"/>
              <a:ea typeface="MS PGothic" charset="-128"/>
            </a:endParaRPr>
          </a:p>
          <a:p>
            <a:r>
              <a:rPr lang="en-US" altLang="en-US" dirty="0">
                <a:latin typeface="Times New Roman" charset="0"/>
                <a:ea typeface="MS PGothic" charset="-128"/>
              </a:rPr>
              <a:t>	2. Lymph nodes</a:t>
            </a:r>
            <a:endParaRPr lang="en-IN" altLang="en-US" dirty="0">
              <a:latin typeface="Times New Roman" charset="0"/>
              <a:ea typeface="MS PGothic" charset="-128"/>
            </a:endParaRPr>
          </a:p>
          <a:p>
            <a:r>
              <a:rPr lang="en-US" altLang="en-US" dirty="0">
                <a:latin typeface="Times New Roman" charset="0"/>
                <a:ea typeface="MS PGothic" charset="-128"/>
              </a:rPr>
              <a:t>	3. Lymph</a:t>
            </a:r>
            <a:endParaRPr lang="en-IN" altLang="en-US" dirty="0">
              <a:latin typeface="Times New Roman" charset="0"/>
              <a:ea typeface="MS PGothic" charset="-128"/>
            </a:endParaRPr>
          </a:p>
          <a:p>
            <a:r>
              <a:rPr lang="en-US" altLang="en-US" dirty="0">
                <a:latin typeface="Times New Roman" charset="0"/>
                <a:ea typeface="MS PGothic" charset="-128"/>
              </a:rPr>
              <a:t>	4. Lymph vessels</a:t>
            </a:r>
            <a:endParaRPr lang="en-IN" altLang="en-US" dirty="0">
              <a:latin typeface="Times New Roman" charset="0"/>
              <a:ea typeface="MS PGothic" charset="-128"/>
            </a:endParaRPr>
          </a:p>
          <a:p>
            <a:r>
              <a:rPr lang="en-US" altLang="en-US" dirty="0">
                <a:latin typeface="Times New Roman" charset="0"/>
                <a:ea typeface="MS PGothic" charset="-128"/>
              </a:rPr>
              <a:t>	5. Thymus gland</a:t>
            </a:r>
            <a:endParaRPr lang="en-IN" altLang="en-US" dirty="0">
              <a:latin typeface="Times New Roman" charset="0"/>
              <a:ea typeface="MS PGothic" charset="-128"/>
            </a:endParaRPr>
          </a:p>
          <a:p>
            <a:r>
              <a:rPr lang="en-US" altLang="en-US" dirty="0">
                <a:latin typeface="Times New Roman" charset="0"/>
                <a:ea typeface="MS PGothic" charset="-128"/>
              </a:rPr>
              <a:t>	6. Other components</a:t>
            </a:r>
            <a:endParaRPr lang="en-IN" altLang="en-US" dirty="0">
              <a:latin typeface="Times New Roman" charset="0"/>
              <a:ea typeface="MS PGothic" charset="-128"/>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A5C694-5B31-8147-BB31-24322FF70793}" type="slidenum">
              <a:rPr lang="en-US" altLang="en-US" sz="1200"/>
              <a:pPr eaLnBrk="1" hangingPunct="1"/>
              <a:t>88</a:t>
            </a:fld>
            <a:endParaRPr lang="en-US" altLang="en-US" sz="1200" dirty="0"/>
          </a:p>
        </p:txBody>
      </p:sp>
    </p:spTree>
    <p:extLst>
      <p:ext uri="{BB962C8B-B14F-4D97-AF65-F5344CB8AC3E}">
        <p14:creationId xmlns:p14="http://schemas.microsoft.com/office/powerpoint/2010/main" val="6256209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Supports the circulatory system and immune system</a:t>
            </a:r>
            <a:endParaRPr lang="en-IN" altLang="en-US" dirty="0">
              <a:latin typeface="Times New Roman" charset="0"/>
              <a:ea typeface="MS PGothic" charset="-128"/>
            </a:endParaRPr>
          </a:p>
          <a:p>
            <a:r>
              <a:rPr lang="en-US" altLang="en-US" dirty="0">
                <a:latin typeface="Times New Roman" charset="0"/>
                <a:ea typeface="MS PGothic" charset="-128"/>
              </a:rPr>
              <a:t>C. Lymph is a thin, straw-colored fluid that carries oxygen, nutrients, and hormones to the cells and waste products of metabolism away from the cells to be excreted.</a:t>
            </a:r>
            <a:endParaRPr lang="en-IN" altLang="en-US" dirty="0">
              <a:latin typeface="Times New Roman" charset="0"/>
              <a:ea typeface="MS PGothic" charset="-128"/>
            </a:endParaRPr>
          </a:p>
          <a:p>
            <a:r>
              <a:rPr lang="en-US" altLang="en-US" dirty="0">
                <a:latin typeface="Times New Roman" charset="0"/>
                <a:ea typeface="MS PGothic" charset="-128"/>
              </a:rPr>
              <a:t>	1. Lymph vessels form a network throughout the body that serves as an auxiliary to the circulatory system.</a:t>
            </a:r>
            <a:endParaRPr lang="en-IN" altLang="en-US" dirty="0">
              <a:latin typeface="Times New Roman" charset="0"/>
              <a:ea typeface="MS PGothic" charset="-128"/>
            </a:endParaRPr>
          </a:p>
          <a:p>
            <a:r>
              <a:rPr lang="en-US" altLang="en-US" dirty="0">
                <a:latin typeface="Times New Roman" charset="0"/>
                <a:ea typeface="MS PGothic" charset="-128"/>
              </a:rPr>
              <a:t>	2</a:t>
            </a:r>
            <a:r>
              <a:rPr lang="en-IN" altLang="en-US" dirty="0">
                <a:latin typeface="Times New Roman" charset="0"/>
                <a:ea typeface="MS PGothic" charset="-128"/>
              </a:rPr>
              <a:t>. </a:t>
            </a:r>
            <a:r>
              <a:rPr lang="en-US" altLang="en-US" dirty="0">
                <a:latin typeface="Times New Roman" charset="0"/>
                <a:ea typeface="MS PGothic" charset="-128"/>
              </a:rPr>
              <a:t>Lymph nodes are tiny, oval-shaped structures that filter lymph.</a:t>
            </a:r>
            <a:endParaRPr lang="en-IN" altLang="en-US" dirty="0">
              <a:latin typeface="Times New Roman" charset="0"/>
              <a:ea typeface="MS PGothic" charset="-128"/>
            </a:endParaRPr>
          </a:p>
          <a:p>
            <a:r>
              <a:rPr lang="en-US" altLang="en-US" dirty="0">
                <a:latin typeface="Times New Roman" charset="0"/>
                <a:ea typeface="MS PGothic" charset="-128"/>
              </a:rPr>
              <a:t>	3. Help rid the body of toxins and other harmful materials</a:t>
            </a:r>
            <a:endParaRPr lang="en-IN"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48FA81-8056-864B-A40F-77D52E8170AA}" type="slidenum">
              <a:rPr lang="en-US" altLang="en-US" sz="1200"/>
              <a:pPr eaLnBrk="1" hangingPunct="1"/>
              <a:t>89</a:t>
            </a:fld>
            <a:endParaRPr lang="en-US" altLang="en-US" sz="1200" dirty="0"/>
          </a:p>
        </p:txBody>
      </p:sp>
    </p:spTree>
    <p:extLst>
      <p:ext uri="{BB962C8B-B14F-4D97-AF65-F5344CB8AC3E}">
        <p14:creationId xmlns:p14="http://schemas.microsoft.com/office/powerpoint/2010/main" val="73118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r>
              <a:rPr lang="en-US" sz="1200" kern="1200" dirty="0">
                <a:solidFill>
                  <a:schemeClr val="tx1"/>
                </a:solidFill>
                <a:effectLst/>
                <a:latin typeface="Times New Roman" pitchFamily="18" charset="0"/>
                <a:ea typeface="MS PGothic" pitchFamily="34" charset="-128"/>
                <a:cs typeface="+mn-cs"/>
              </a:rPr>
              <a:t>III. From Cells to Systems</a:t>
            </a:r>
          </a:p>
          <a:p>
            <a:r>
              <a:rPr lang="en-US" sz="1200" kern="1200" dirty="0">
                <a:solidFill>
                  <a:schemeClr val="tx1"/>
                </a:solidFill>
                <a:effectLst/>
                <a:latin typeface="Times New Roman" pitchFamily="18" charset="0"/>
                <a:ea typeface="MS PGothic" pitchFamily="34" charset="-128"/>
                <a:cs typeface="+mn-cs"/>
              </a:rPr>
              <a:t>A. Cells are the foundation of the human body.</a:t>
            </a:r>
          </a:p>
          <a:p>
            <a:r>
              <a:rPr lang="en-US" sz="1200" kern="1200" dirty="0">
                <a:solidFill>
                  <a:schemeClr val="tx1"/>
                </a:solidFill>
                <a:effectLst/>
                <a:latin typeface="Times New Roman" pitchFamily="18" charset="0"/>
                <a:ea typeface="MS PGothic" pitchFamily="34" charset="-128"/>
                <a:cs typeface="+mn-cs"/>
              </a:rPr>
              <a:t>B. Cells that share a common function form tissue.</a:t>
            </a:r>
          </a:p>
          <a:p>
            <a:r>
              <a:rPr lang="en-US" sz="1200" kern="1200" dirty="0">
                <a:solidFill>
                  <a:schemeClr val="tx1"/>
                </a:solidFill>
                <a:effectLst/>
                <a:latin typeface="Times New Roman" pitchFamily="18" charset="0"/>
                <a:ea typeface="MS PGothic" pitchFamily="34" charset="-128"/>
                <a:cs typeface="+mn-cs"/>
              </a:rPr>
              <a:t>C. Groups of tissue that perform similar or interrelated jobs form organs.</a:t>
            </a:r>
          </a:p>
          <a:p>
            <a:r>
              <a:rPr lang="en-US" sz="1200" kern="1200" dirty="0">
                <a:solidFill>
                  <a:schemeClr val="tx1"/>
                </a:solidFill>
                <a:effectLst/>
                <a:latin typeface="Times New Roman" pitchFamily="18" charset="0"/>
                <a:ea typeface="MS PGothic" pitchFamily="34" charset="-128"/>
                <a:cs typeface="+mn-cs"/>
              </a:rPr>
              <a:t>D. Organs with similar functions work together to comprise body systems.</a:t>
            </a:r>
          </a:p>
          <a:p>
            <a:endParaRPr lang="en-US" dirty="0"/>
          </a:p>
        </p:txBody>
      </p:sp>
      <p:sp>
        <p:nvSpPr>
          <p:cNvPr id="4" name="Slide Number Placeholder 3"/>
          <p:cNvSpPr>
            <a:spLocks noGrp="1"/>
          </p:cNvSpPr>
          <p:nvPr>
            <p:ph type="sldNum" sz="quarter" idx="5"/>
          </p:nvPr>
        </p:nvSpPr>
        <p:spPr/>
        <p:txBody>
          <a:bodyPr/>
          <a:lstStyle/>
          <a:p>
            <a:fld id="{20098FC9-5AB5-0F41-9CE6-1E31DE686039}" type="slidenum">
              <a:rPr lang="en-US" altLang="en-US" smtClean="0"/>
              <a:pPr/>
              <a:t>9</a:t>
            </a:fld>
            <a:endParaRPr lang="en-US" altLang="en-US" dirty="0"/>
          </a:p>
        </p:txBody>
      </p:sp>
    </p:spTree>
    <p:extLst>
      <p:ext uri="{BB962C8B-B14F-4D97-AF65-F5344CB8AC3E}">
        <p14:creationId xmlns:p14="http://schemas.microsoft.com/office/powerpoint/2010/main" val="32160633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XVII. The Endocrine System: Anatomy and Physiology</a:t>
            </a:r>
          </a:p>
          <a:p>
            <a:r>
              <a:rPr lang="en-US" altLang="en-US" dirty="0">
                <a:latin typeface="Times New Roman" charset="0"/>
                <a:ea typeface="MS PGothic" charset="-128"/>
              </a:rPr>
              <a:t>A. The endocrine system is a complex message and control system that integrates many body functions. </a:t>
            </a:r>
            <a:endParaRPr lang="en-IN" altLang="en-US" b="1" dirty="0">
              <a:latin typeface="Times New Roman" charset="0"/>
              <a:ea typeface="MS PGothic" charset="-128"/>
            </a:endParaRPr>
          </a:p>
          <a:p>
            <a:r>
              <a:rPr lang="en-US" altLang="en-US" dirty="0">
                <a:latin typeface="Times New Roman" charset="0"/>
                <a:ea typeface="MS PGothic" charset="-128"/>
              </a:rPr>
              <a:t>B. Endocrine glands release hormones directly into the bloodstream.</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Each endocrine gland produces one or more hormones.</a:t>
            </a:r>
          </a:p>
          <a:p>
            <a:r>
              <a:rPr lang="en-US" altLang="en-US" b="1" dirty="0">
                <a:latin typeface="Times New Roman" charset="0"/>
                <a:ea typeface="MS PGothic" charset="-128"/>
              </a:rPr>
              <a:t> 	</a:t>
            </a:r>
            <a:r>
              <a:rPr lang="en-US" altLang="en-US" b="0" dirty="0">
                <a:latin typeface="Times New Roman" charset="0"/>
                <a:ea typeface="MS PGothic" charset="-128"/>
              </a:rPr>
              <a:t>2. Each hormone has a specific effect on some organ, tissue, or process</a:t>
            </a:r>
            <a:endParaRPr lang="en-IN" altLang="en-US" b="0"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623ED2-C582-934F-9CD0-A87F2DBC0047}" type="slidenum">
              <a:rPr lang="en-US" altLang="en-US" sz="1200"/>
              <a:pPr eaLnBrk="1" hangingPunct="1"/>
              <a:t>90</a:t>
            </a:fld>
            <a:endParaRPr lang="en-US" altLang="en-US" sz="1200" dirty="0"/>
          </a:p>
        </p:txBody>
      </p:sp>
    </p:spTree>
    <p:extLst>
      <p:ext uri="{BB962C8B-B14F-4D97-AF65-F5344CB8AC3E}">
        <p14:creationId xmlns:p14="http://schemas.microsoft.com/office/powerpoint/2010/main" val="11426990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brain controls the release of hormones.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This system uses primary and secondary feedback loops to keep the body in balance.</a:t>
            </a:r>
            <a:endParaRPr lang="en-IN" altLang="en-US" b="1" dirty="0">
              <a:latin typeface="Times New Roman" charset="0"/>
              <a:ea typeface="MS PGothic" charset="-128"/>
            </a:endParaRPr>
          </a:p>
          <a:p>
            <a:r>
              <a:rPr lang="en-US" altLang="en-US" dirty="0">
                <a:latin typeface="Times New Roman" charset="0"/>
                <a:ea typeface="MS PGothic" charset="-128"/>
              </a:rPr>
              <a:t>D. Excesses or deficiencies in hormones can cause disease processes, such as diabetes.</a:t>
            </a:r>
            <a:endParaRPr lang="en-IN" altLang="en-US" b="1"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E752A7-6FE5-414E-8096-998039F071EA}" type="slidenum">
              <a:rPr lang="en-US" altLang="en-US" sz="1200"/>
              <a:pPr eaLnBrk="1" hangingPunct="1"/>
              <a:t>91</a:t>
            </a:fld>
            <a:endParaRPr lang="en-US" altLang="en-US" sz="1200" dirty="0"/>
          </a:p>
        </p:txBody>
      </p:sp>
    </p:spTree>
    <p:extLst>
      <p:ext uri="{BB962C8B-B14F-4D97-AF65-F5344CB8AC3E}">
        <p14:creationId xmlns:p14="http://schemas.microsoft.com/office/powerpoint/2010/main" val="3974009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XVIII. The Urinary System: Anatomy and Physiology</a:t>
            </a:r>
          </a:p>
          <a:p>
            <a:r>
              <a:rPr lang="en-US" altLang="en-US" dirty="0">
                <a:latin typeface="Times New Roman" charset="0"/>
                <a:ea typeface="MS PGothic" charset="-128"/>
              </a:rPr>
              <a:t>A. The urinary system controls the discharge of certain waste materials filtered from the blood by the kidneys.</a:t>
            </a:r>
            <a:endParaRPr lang="en-IN" altLang="en-US" b="1" dirty="0">
              <a:latin typeface="Times New Roman" charset="0"/>
              <a:ea typeface="MS PGothic" charset="-128"/>
            </a:endParaRPr>
          </a:p>
          <a:p>
            <a:r>
              <a:rPr lang="en-US" altLang="en-US" dirty="0">
                <a:latin typeface="Times New Roman" charset="0"/>
                <a:ea typeface="MS PGothic" charset="-128"/>
              </a:rPr>
              <a:t>B. Main functions of the urinary system:</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Control fluid balance in the body</a:t>
            </a:r>
            <a:endParaRPr lang="en-IN" altLang="en-US" dirty="0">
              <a:latin typeface="Times New Roman" charset="0"/>
              <a:ea typeface="MS PGothic" charset="-128"/>
            </a:endParaRPr>
          </a:p>
          <a:p>
            <a:r>
              <a:rPr lang="en-US" altLang="en-US" dirty="0">
                <a:latin typeface="Times New Roman" charset="0"/>
                <a:ea typeface="MS PGothic" charset="-128"/>
              </a:rPr>
              <a:t>	2. Filter and eliminate wastes</a:t>
            </a:r>
            <a:endParaRPr lang="en-IN" altLang="en-US" dirty="0">
              <a:latin typeface="Times New Roman" charset="0"/>
              <a:ea typeface="MS PGothic" charset="-128"/>
            </a:endParaRPr>
          </a:p>
          <a:p>
            <a:r>
              <a:rPr lang="en-US" altLang="en-US" dirty="0">
                <a:latin typeface="Times New Roman" charset="0"/>
                <a:ea typeface="MS PGothic" charset="-128"/>
              </a:rPr>
              <a:t>	3. Control pH balance</a:t>
            </a:r>
            <a:endParaRPr lang="en-IN"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08D802-CCCD-384B-89A2-B2AF0EF5A500}" type="slidenum">
              <a:rPr lang="en-US" altLang="en-US" sz="1200"/>
              <a:pPr eaLnBrk="1" hangingPunct="1"/>
              <a:t>92</a:t>
            </a:fld>
            <a:endParaRPr lang="en-US" altLang="en-US" sz="1200" dirty="0"/>
          </a:p>
        </p:txBody>
      </p:sp>
    </p:spTree>
    <p:extLst>
      <p:ext uri="{BB962C8B-B14F-4D97-AF65-F5344CB8AC3E}">
        <p14:creationId xmlns:p14="http://schemas.microsoft.com/office/powerpoint/2010/main" val="4432883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kidneys are two solid organs that lie in the retroperitoneal space.</a:t>
            </a:r>
            <a:endParaRPr lang="en-IN" altLang="en-US" b="1" dirty="0">
              <a:latin typeface="Times New Roman" charset="0"/>
              <a:ea typeface="MS PGothic" charset="-128"/>
            </a:endParaRPr>
          </a:p>
          <a:p>
            <a:r>
              <a:rPr lang="en-US" altLang="en-US" dirty="0">
                <a:latin typeface="Times New Roman" charset="0"/>
                <a:ea typeface="MS PGothic" charset="-128"/>
              </a:rPr>
              <a:t>	1. Rid the blood of toxic waste products and control the balance of water and salt.</a:t>
            </a:r>
            <a:endParaRPr lang="en-IN" altLang="en-US" b="1" dirty="0">
              <a:latin typeface="Times New Roman" charset="0"/>
              <a:ea typeface="MS PGothic" charset="-128"/>
            </a:endParaRPr>
          </a:p>
          <a:p>
            <a:r>
              <a:rPr lang="en-US" altLang="en-US" dirty="0">
                <a:latin typeface="Times New Roman" charset="0"/>
                <a:ea typeface="MS PGothic" charset="-128"/>
              </a:rPr>
              <a:t>	2. A ureter passes from each kidney to drain into the urinary bladder.</a:t>
            </a:r>
            <a:endParaRPr lang="en-IN" altLang="en-US" b="1" dirty="0">
              <a:latin typeface="Times New Roman" charset="0"/>
              <a:ea typeface="MS PGothic" charset="-128"/>
            </a:endParaRPr>
          </a:p>
          <a:p>
            <a:r>
              <a:rPr lang="en-US" altLang="en-US" dirty="0">
                <a:latin typeface="Times New Roman" charset="0"/>
                <a:ea typeface="MS PGothic" charset="-128"/>
              </a:rPr>
              <a:t>D. The urinary bladder is located immediately behind the pubic symphysis in the pelvic cavity.</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b="1" dirty="0">
              <a:latin typeface="Times New Roman" charset="0"/>
              <a:ea typeface="MS PGothic" charset="-128"/>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72CC98-BB4B-4C4B-B7C4-820B598BC3EE}" type="slidenum">
              <a:rPr lang="en-US" altLang="en-US" sz="1200"/>
              <a:pPr eaLnBrk="1" hangingPunct="1"/>
              <a:t>93</a:t>
            </a:fld>
            <a:endParaRPr lang="en-US" altLang="en-US" sz="1200" dirty="0"/>
          </a:p>
        </p:txBody>
      </p:sp>
    </p:spTree>
    <p:extLst>
      <p:ext uri="{BB962C8B-B14F-4D97-AF65-F5344CB8AC3E}">
        <p14:creationId xmlns:p14="http://schemas.microsoft.com/office/powerpoint/2010/main" val="7263589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XIX. The Genital System: Anatomy and Physiology</a:t>
            </a:r>
          </a:p>
          <a:p>
            <a:r>
              <a:rPr lang="en-US" altLang="en-US" dirty="0">
                <a:latin typeface="Times New Roman" charset="0"/>
                <a:ea typeface="MS PGothic" charset="-128"/>
              </a:rPr>
              <a:t>A. The genital system controls the reproductive processes by which life is created.</a:t>
            </a:r>
            <a:endParaRPr lang="en-IN" altLang="en-US" b="1" dirty="0">
              <a:latin typeface="Times New Roman" charset="0"/>
              <a:ea typeface="MS PGothic" charset="-128"/>
            </a:endParaRPr>
          </a:p>
          <a:p>
            <a:r>
              <a:rPr lang="en-US" altLang="en-US" dirty="0">
                <a:latin typeface="Times New Roman" charset="0"/>
                <a:ea typeface="MS PGothic" charset="-128"/>
              </a:rPr>
              <a:t>B. The male reproductive system consists of the testicles, epididymis, vasa deferentia, prostate gland, seminal vesicles, and penis.</a:t>
            </a:r>
            <a:endParaRPr lang="en-IN" altLang="en-US" b="1" dirty="0">
              <a:latin typeface="Times New Roman" charset="0"/>
              <a:ea typeface="MS PGothic" charset="-128"/>
            </a:endParaRPr>
          </a:p>
          <a:p>
            <a:r>
              <a:rPr lang="en-US" altLang="en-US" dirty="0">
                <a:latin typeface="Times New Roman" charset="0"/>
                <a:ea typeface="MS PGothic" charset="-128"/>
              </a:rPr>
              <a:t>	1. Lies outside the pelvic cavity (except for the prostate gland and seminal vesicles)</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b="1"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BFAFA8-B1FD-4B4C-AEE7-E5DBA227EFD8}" type="slidenum">
              <a:rPr lang="en-US" altLang="en-US" sz="1200"/>
              <a:pPr eaLnBrk="1" hangingPunct="1"/>
              <a:t>94</a:t>
            </a:fld>
            <a:endParaRPr lang="en-US" altLang="en-US" sz="1200" dirty="0"/>
          </a:p>
        </p:txBody>
      </p:sp>
    </p:spTree>
    <p:extLst>
      <p:ext uri="{BB962C8B-B14F-4D97-AF65-F5344CB8AC3E}">
        <p14:creationId xmlns:p14="http://schemas.microsoft.com/office/powerpoint/2010/main" val="16176046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26"/>
          <p:cNvSpPr>
            <a:spLocks noGrp="1" noRot="1" noChangeAspect="1" noChangeArrowheads="1" noTextEdit="1"/>
          </p:cNvSpPr>
          <p:nvPr>
            <p:ph type="sldImg"/>
          </p:nvPr>
        </p:nvSpPr>
        <p:spPr>
          <a:ln/>
        </p:spPr>
      </p:sp>
      <p:sp>
        <p:nvSpPr>
          <p:cNvPr id="2365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organs of the male reproductive system.</a:t>
            </a:r>
          </a:p>
        </p:txBody>
      </p:sp>
    </p:spTree>
    <p:extLst>
      <p:ext uri="{BB962C8B-B14F-4D97-AF65-F5344CB8AC3E}">
        <p14:creationId xmlns:p14="http://schemas.microsoft.com/office/powerpoint/2010/main" val="20852097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female reproductive system consists of the ovaries, fallopian tubes, uterus, cervix, and vagina.</a:t>
            </a:r>
            <a:endParaRPr lang="en-IN" altLang="en-US" b="1" dirty="0">
              <a:latin typeface="Times New Roman" charset="0"/>
              <a:ea typeface="MS PGothic" charset="-128"/>
            </a:endParaRPr>
          </a:p>
          <a:p>
            <a:r>
              <a:rPr lang="en-US" altLang="en-US" dirty="0">
                <a:latin typeface="Times New Roman" charset="0"/>
                <a:ea typeface="MS PGothic" charset="-128"/>
              </a:rPr>
              <a:t>	1. Contained entirely within the pelvic cavity (except the clitoris and labia)</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b="1" dirty="0">
              <a:latin typeface="Times New Roman" charset="0"/>
              <a:ea typeface="MS PGothic" charset="-128"/>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DFE8EE-0375-8248-A94B-A6372E4BD453}" type="slidenum">
              <a:rPr lang="en-US" altLang="en-US" sz="1200"/>
              <a:pPr eaLnBrk="1" hangingPunct="1"/>
              <a:t>96</a:t>
            </a:fld>
            <a:endParaRPr lang="en-US" altLang="en-US" sz="1200" dirty="0"/>
          </a:p>
        </p:txBody>
      </p:sp>
    </p:spTree>
    <p:extLst>
      <p:ext uri="{BB962C8B-B14F-4D97-AF65-F5344CB8AC3E}">
        <p14:creationId xmlns:p14="http://schemas.microsoft.com/office/powerpoint/2010/main" val="133385973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Rot="1" noChangeAspect="1" noChangeArrowheads="1" noTextEdit="1"/>
          </p:cNvSpPr>
          <p:nvPr>
            <p:ph type="sldImg"/>
          </p:nvPr>
        </p:nvSpPr>
        <p:spPr>
          <a:ln/>
        </p:spPr>
      </p:sp>
      <p:sp>
        <p:nvSpPr>
          <p:cNvPr id="2385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organs of the female reproductive system. </a:t>
            </a:r>
          </a:p>
        </p:txBody>
      </p:sp>
    </p:spTree>
    <p:extLst>
      <p:ext uri="{BB962C8B-B14F-4D97-AF65-F5344CB8AC3E}">
        <p14:creationId xmlns:p14="http://schemas.microsoft.com/office/powerpoint/2010/main" val="5987751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XX. Life Support Chain</a:t>
            </a:r>
          </a:p>
          <a:p>
            <a:r>
              <a:rPr lang="en-US" altLang="en-US" dirty="0">
                <a:latin typeface="Times New Roman" charset="0"/>
                <a:ea typeface="MS PGothic" charset="-128"/>
              </a:rPr>
              <a:t>A. Cells are the foundation of the human body.</a:t>
            </a:r>
            <a:endParaRPr lang="en-IN" altLang="en-US" b="1" dirty="0">
              <a:latin typeface="Times New Roman" charset="0"/>
              <a:ea typeface="MS PGothic" charset="-128"/>
            </a:endParaRPr>
          </a:p>
          <a:p>
            <a:r>
              <a:rPr lang="en-US" altLang="en-US" dirty="0">
                <a:latin typeface="Times New Roman" charset="0"/>
                <a:ea typeface="MS PGothic" charset="-128"/>
              </a:rPr>
              <a:t>	1. All cells in the body require oxygen, nutrients, and removal of waste.</a:t>
            </a:r>
            <a:endParaRPr lang="en-IN" altLang="en-US" b="1" dirty="0">
              <a:latin typeface="Times New Roman" charset="0"/>
              <a:ea typeface="MS PGothic" charset="-128"/>
            </a:endParaRPr>
          </a:p>
          <a:p>
            <a:r>
              <a:rPr lang="en-US" altLang="en-US" dirty="0">
                <a:latin typeface="Times New Roman" charset="0"/>
                <a:ea typeface="MS PGothic" charset="-128"/>
              </a:rPr>
              <a:t>	2. The respiratory and circulatory systems are the carrier of these supplies and wastes.</a:t>
            </a:r>
            <a:endParaRPr lang="en-IN" altLang="en-US" b="1" dirty="0">
              <a:latin typeface="Times New Roman" charset="0"/>
              <a:ea typeface="MS PGothic" charset="-128"/>
            </a:endParaRPr>
          </a:p>
          <a:p>
            <a:r>
              <a:rPr lang="en-US" altLang="en-US" dirty="0">
                <a:latin typeface="Times New Roman" charset="0"/>
                <a:ea typeface="MS PGothic" charset="-128"/>
              </a:rPr>
              <a:t>	3. If interference occurs, cells become damaged and die.</a:t>
            </a:r>
            <a:endParaRPr lang="en-IN" altLang="en-US" b="1" dirty="0">
              <a:latin typeface="Times New Roman" charset="0"/>
              <a:ea typeface="MS PGothic"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2D9439-A5FB-9E46-BEC8-4D89F0AB1C73}" type="slidenum">
              <a:rPr lang="en-US" altLang="en-US" sz="1200"/>
              <a:pPr eaLnBrk="1" hangingPunct="1"/>
              <a:t>98</a:t>
            </a:fld>
            <a:endParaRPr lang="en-US" altLang="en-US" sz="1200" dirty="0"/>
          </a:p>
        </p:txBody>
      </p:sp>
    </p:spTree>
    <p:extLst>
      <p:ext uri="{BB962C8B-B14F-4D97-AF65-F5344CB8AC3E}">
        <p14:creationId xmlns:p14="http://schemas.microsoft.com/office/powerpoint/2010/main" val="5049375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Cells use oxygen to take available nutrients and turn them into chemical energy through metabolism.</a:t>
            </a:r>
            <a:endParaRPr lang="en-IN" altLang="en-US" b="1" dirty="0">
              <a:latin typeface="Times New Roman" charset="0"/>
              <a:ea typeface="MS PGothic" charset="-128"/>
            </a:endParaRPr>
          </a:p>
          <a:p>
            <a:r>
              <a:rPr lang="en-US" altLang="en-US" dirty="0">
                <a:latin typeface="Times New Roman" charset="0"/>
                <a:ea typeface="MS PGothic" charset="-128"/>
              </a:rPr>
              <a:t>	1. Adenosine triphosphate (ATP)</a:t>
            </a:r>
            <a:r>
              <a:rPr lang="en-IN" altLang="en-US" b="1" dirty="0">
                <a:latin typeface="Times New Roman" charset="0"/>
                <a:ea typeface="MS PGothic" charset="-128"/>
              </a:rPr>
              <a:t> </a:t>
            </a:r>
            <a:r>
              <a:rPr lang="en-IN" altLang="en-US" b="0" dirty="0">
                <a:latin typeface="Times New Roman" charset="0"/>
                <a:ea typeface="MS PGothic" charset="-128"/>
              </a:rPr>
              <a:t>is u</a:t>
            </a:r>
            <a:r>
              <a:rPr lang="en-US" altLang="en-US" dirty="0">
                <a:latin typeface="Times New Roman" charset="0"/>
                <a:ea typeface="MS PGothic" charset="-128"/>
              </a:rPr>
              <a:t>sed in energy metabolism and storage.</a:t>
            </a:r>
            <a:endParaRPr lang="en-IN" altLang="en-US"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2. Aerobic metabolism uses oxygen.	</a:t>
            </a:r>
            <a:endParaRPr lang="en-IN" altLang="en-US" b="1" dirty="0">
              <a:latin typeface="Times New Roman" charset="0"/>
              <a:ea typeface="MS PGothic" charset="-128"/>
            </a:endParaRPr>
          </a:p>
          <a:p>
            <a:r>
              <a:rPr lang="en-US" altLang="en-US" dirty="0">
                <a:latin typeface="Times New Roman" charset="0"/>
                <a:ea typeface="MS PGothic" charset="-128"/>
              </a:rPr>
              <a:t>	3. Cells switch to anaerobic metabolism when oxygen is limited.</a:t>
            </a:r>
            <a:endParaRPr lang="en-IN"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a. Lactic acid is a damaging waste product of this process.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Times New Roman" pitchFamily="18" charset="0"/>
                <a:ea typeface="MS PGothic" pitchFamily="34" charset="-128"/>
                <a:cs typeface="+mn-cs"/>
              </a:rPr>
              <a:t>	 	b. As lactic acid and other wastes accumulate around the cell, the area become toxic and cells can die.</a:t>
            </a:r>
            <a:endParaRPr lang="en-US" sz="1200" b="1" kern="1200" dirty="0">
              <a:solidFill>
                <a:schemeClr val="tx1"/>
              </a:solidFill>
              <a:effectLst/>
              <a:latin typeface="Times New Roman" pitchFamily="18" charset="0"/>
              <a:ea typeface="MS PGothic" pitchFamily="34" charset="-128"/>
              <a:cs typeface="+mn-cs"/>
            </a:endParaRPr>
          </a:p>
          <a:p>
            <a:endParaRPr lang="en-IN" altLang="en-US" dirty="0">
              <a:latin typeface="Times New Roman" charset="0"/>
              <a:ea typeface="MS PGothic" charset="-128"/>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FF2347-8C09-D843-B7F5-317D327B7228}" type="slidenum">
              <a:rPr lang="en-US" altLang="en-US" sz="1200"/>
              <a:pPr eaLnBrk="1" hangingPunct="1"/>
              <a:t>99</a:t>
            </a:fld>
            <a:endParaRPr lang="en-US" altLang="en-US" sz="1200" dirty="0"/>
          </a:p>
        </p:txBody>
      </p:sp>
    </p:spTree>
    <p:extLst>
      <p:ext uri="{BB962C8B-B14F-4D97-AF65-F5344CB8AC3E}">
        <p14:creationId xmlns:p14="http://schemas.microsoft.com/office/powerpoint/2010/main" val="177737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1740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www.jblearning.com.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02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245238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93324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95897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32766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11103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1778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108682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23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4797342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49" r:id="rId10"/>
    <p:sldLayoutId id="2147483655" r:id="rId11"/>
    <p:sldLayoutId id="2147483653" r:id="rId12"/>
    <p:sldLayoutId id="2147483656" r:id="rId13"/>
    <p:sldLayoutId id="2147483657" r:id="rId14"/>
    <p:sldLayoutId id="214748366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6</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altLang="en-US" dirty="0"/>
              <a:t>The Human Body</a:t>
            </a:r>
            <a:endParaRPr lang="en-US" dirty="0"/>
          </a:p>
        </p:txBody>
      </p:sp>
      <p:pic>
        <p:nvPicPr>
          <p:cNvPr id="3" name="Picture 2" descr="Cover image for Emergency Care and Transportation of the Sick and Injured, Twelfth Edition.">
            <a:extLst>
              <a:ext uri="{FF2B5EF4-FFF2-40B4-BE49-F238E27FC236}">
                <a16:creationId xmlns:a16="http://schemas.microsoft.com/office/drawing/2014/main" id="{C494FC47-3214-5041-B9D2-09058BCCF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338349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dirty="0"/>
              <a:t>The Skeletal System: Anatomy </a:t>
            </a:r>
          </a:p>
        </p:txBody>
      </p:sp>
      <p:sp>
        <p:nvSpPr>
          <p:cNvPr id="12291" name="Content Placeholder 2"/>
          <p:cNvSpPr>
            <a:spLocks noGrp="1"/>
          </p:cNvSpPr>
          <p:nvPr>
            <p:ph idx="1"/>
          </p:nvPr>
        </p:nvSpPr>
        <p:spPr/>
        <p:txBody>
          <a:bodyPr rIns="228600"/>
          <a:lstStyle/>
          <a:p>
            <a:pPr eaLnBrk="1" hangingPunct="1">
              <a:spcBef>
                <a:spcPct val="35000"/>
              </a:spcBef>
            </a:pPr>
            <a:r>
              <a:rPr lang="en-US" altLang="en-US" dirty="0"/>
              <a:t>The skeleton gives us our recognizable human form.</a:t>
            </a:r>
          </a:p>
          <a:p>
            <a:pPr eaLnBrk="1" hangingPunct="1">
              <a:spcBef>
                <a:spcPct val="35000"/>
              </a:spcBef>
            </a:pPr>
            <a:r>
              <a:rPr lang="en-US" altLang="en-US" dirty="0"/>
              <a:t>Composed of 206 bones</a:t>
            </a:r>
          </a:p>
          <a:p>
            <a:pPr lvl="1" eaLnBrk="1" hangingPunct="1">
              <a:spcBef>
                <a:spcPct val="35000"/>
              </a:spcBef>
            </a:pPr>
            <a:r>
              <a:rPr lang="en-US" altLang="en-US" dirty="0"/>
              <a:t>Axial skeleton</a:t>
            </a:r>
          </a:p>
          <a:p>
            <a:pPr lvl="1" eaLnBrk="1" hangingPunct="1">
              <a:spcBef>
                <a:spcPct val="35000"/>
              </a:spcBef>
            </a:pPr>
            <a:r>
              <a:rPr lang="en-US" altLang="en-US" dirty="0"/>
              <a:t>Appendicular skeleton</a:t>
            </a:r>
          </a:p>
          <a:p>
            <a:pPr lvl="1" eaLnBrk="1" hangingPunct="1">
              <a:spcBef>
                <a:spcPct val="35000"/>
              </a:spcBef>
            </a:pPr>
            <a:r>
              <a:rPr lang="en-US" altLang="en-US" dirty="0"/>
              <a:t>Pelvis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nSpc>
                <a:spcPct val="85000"/>
              </a:lnSpc>
            </a:pPr>
            <a:r>
              <a:rPr lang="en-US" altLang="en-US" dirty="0"/>
              <a:t>Life Support Chain </a:t>
            </a:r>
            <a:r>
              <a:rPr lang="en-US" altLang="en-US" sz="2000" b="0" dirty="0"/>
              <a:t>(3 of 3)</a:t>
            </a:r>
            <a:endParaRPr lang="en-US" altLang="en-US" sz="2800" b="0" dirty="0"/>
          </a:p>
        </p:txBody>
      </p:sp>
      <p:sp>
        <p:nvSpPr>
          <p:cNvPr id="101379" name="Content Placeholder 2"/>
          <p:cNvSpPr>
            <a:spLocks noGrp="1"/>
          </p:cNvSpPr>
          <p:nvPr>
            <p:ph idx="1"/>
          </p:nvPr>
        </p:nvSpPr>
        <p:spPr/>
        <p:txBody>
          <a:bodyPr rIns="228600"/>
          <a:lstStyle/>
          <a:p>
            <a:pPr>
              <a:spcBef>
                <a:spcPct val="35000"/>
              </a:spcBef>
            </a:pPr>
            <a:r>
              <a:rPr lang="en-US" altLang="en-US" dirty="0"/>
              <a:t>Movement of oxygen, waste, and nutrients occurs by diffusion.</a:t>
            </a:r>
          </a:p>
          <a:p>
            <a:pPr>
              <a:spcBef>
                <a:spcPct val="35000"/>
              </a:spcBef>
            </a:pPr>
            <a:r>
              <a:rPr lang="en-US" altLang="en-US" dirty="0"/>
              <a:t>pH is critical to diffusion.</a:t>
            </a:r>
          </a:p>
          <a:p>
            <a:pPr>
              <a:spcBef>
                <a:spcPct val="35000"/>
              </a:spcBef>
            </a:pPr>
            <a:r>
              <a:rPr lang="en-US" altLang="en-US" dirty="0"/>
              <a:t>The body expends a large amount of energy to maintain normal pH.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Pathophysiology </a:t>
            </a:r>
            <a:r>
              <a:rPr lang="en-US" altLang="en-US" sz="2000" b="0" dirty="0"/>
              <a:t>(1 of 5)</a:t>
            </a:r>
            <a:endParaRPr lang="en-US" sz="2400" dirty="0"/>
          </a:p>
        </p:txBody>
      </p:sp>
      <p:sp>
        <p:nvSpPr>
          <p:cNvPr id="102403" name="Content Placeholder 2"/>
          <p:cNvSpPr>
            <a:spLocks noGrp="1"/>
          </p:cNvSpPr>
          <p:nvPr>
            <p:ph idx="1"/>
          </p:nvPr>
        </p:nvSpPr>
        <p:spPr/>
        <p:txBody>
          <a:bodyPr rIns="228600"/>
          <a:lstStyle/>
          <a:p>
            <a:pPr eaLnBrk="1" hangingPunct="1">
              <a:spcBef>
                <a:spcPct val="35000"/>
              </a:spcBef>
            </a:pPr>
            <a:r>
              <a:rPr lang="en-US" altLang="en-US" dirty="0"/>
              <a:t>The study of functional changes that occur when body reacts to disease</a:t>
            </a:r>
          </a:p>
          <a:p>
            <a:pPr eaLnBrk="1" hangingPunct="1">
              <a:spcBef>
                <a:spcPct val="35000"/>
              </a:spcBef>
            </a:pPr>
            <a:r>
              <a:rPr lang="en-US" altLang="en-US" dirty="0"/>
              <a:t>Respiratory compromise is the inability of the body to move gas effectively. </a:t>
            </a:r>
          </a:p>
          <a:p>
            <a:pPr lvl="1" eaLnBrk="1" hangingPunct="1">
              <a:spcBef>
                <a:spcPct val="35000"/>
              </a:spcBef>
            </a:pPr>
            <a:r>
              <a:rPr lang="en-US" altLang="en-US" dirty="0"/>
              <a:t>Hypoxia</a:t>
            </a:r>
          </a:p>
          <a:p>
            <a:pPr lvl="1" eaLnBrk="1" hangingPunct="1">
              <a:spcBef>
                <a:spcPct val="35000"/>
              </a:spcBef>
            </a:pPr>
            <a:r>
              <a:rPr lang="en-US" altLang="en-US" dirty="0"/>
              <a:t>Hypercarbia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Pathophysiology </a:t>
            </a:r>
            <a:r>
              <a:rPr lang="en-US" altLang="en-US" sz="2000" b="0" dirty="0"/>
              <a:t>(2 of 5)</a:t>
            </a:r>
            <a:endParaRPr lang="en-US" dirty="0"/>
          </a:p>
        </p:txBody>
      </p:sp>
      <p:sp>
        <p:nvSpPr>
          <p:cNvPr id="103427" name="Content Placeholder 2"/>
          <p:cNvSpPr>
            <a:spLocks noGrp="1"/>
          </p:cNvSpPr>
          <p:nvPr>
            <p:ph idx="1"/>
          </p:nvPr>
        </p:nvSpPr>
        <p:spPr/>
        <p:txBody>
          <a:bodyPr/>
          <a:lstStyle/>
          <a:p>
            <a:r>
              <a:rPr lang="en-US" altLang="en-US" dirty="0"/>
              <a:t>Factors that impair ventilation</a:t>
            </a:r>
          </a:p>
          <a:p>
            <a:pPr lvl="1"/>
            <a:r>
              <a:rPr lang="en-US" altLang="en-US" dirty="0"/>
              <a:t>Blocked airway</a:t>
            </a:r>
          </a:p>
          <a:p>
            <a:pPr lvl="1"/>
            <a:r>
              <a:rPr lang="en-US" altLang="en-US" dirty="0"/>
              <a:t>Impairment of the muscles of breathing</a:t>
            </a:r>
          </a:p>
          <a:p>
            <a:pPr lvl="1"/>
            <a:r>
              <a:rPr lang="en-US" altLang="en-US" dirty="0"/>
              <a:t>Airway obstructed physiologically (asthma)</a:t>
            </a:r>
          </a:p>
          <a:p>
            <a:pPr lvl="1"/>
            <a:r>
              <a:rPr lang="en-US" altLang="en-US" dirty="0"/>
              <a:t>Other factors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Pathophysiology </a:t>
            </a:r>
            <a:r>
              <a:rPr lang="en-US" altLang="en-US" sz="2000" b="0" dirty="0"/>
              <a:t>(3 of 5)</a:t>
            </a:r>
            <a:endParaRPr lang="en-US" sz="2400" dirty="0"/>
          </a:p>
        </p:txBody>
      </p:sp>
      <p:sp>
        <p:nvSpPr>
          <p:cNvPr id="104451" name="Content Placeholder 2"/>
          <p:cNvSpPr>
            <a:spLocks noGrp="1"/>
          </p:cNvSpPr>
          <p:nvPr>
            <p:ph idx="1"/>
          </p:nvPr>
        </p:nvSpPr>
        <p:spPr/>
        <p:txBody>
          <a:bodyPr/>
          <a:lstStyle/>
          <a:p>
            <a:r>
              <a:rPr lang="en-US" altLang="en-US" dirty="0"/>
              <a:t>Factors that impair respiration</a:t>
            </a:r>
          </a:p>
          <a:p>
            <a:pPr lvl="1"/>
            <a:r>
              <a:rPr lang="en-US" altLang="en-US" dirty="0"/>
              <a:t>Change in atmosphere</a:t>
            </a:r>
          </a:p>
          <a:p>
            <a:pPr lvl="1"/>
            <a:r>
              <a:rPr lang="en-US" altLang="en-US" dirty="0"/>
              <a:t>High altitudes</a:t>
            </a:r>
          </a:p>
          <a:p>
            <a:pPr lvl="1"/>
            <a:r>
              <a:rPr lang="en-US" altLang="en-US" dirty="0"/>
              <a:t>Impaired movement of the gas across cell membrane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Pathophysiology </a:t>
            </a:r>
            <a:r>
              <a:rPr lang="en-US" altLang="en-US" sz="2000" b="0" dirty="0"/>
              <a:t>(4 of 5)</a:t>
            </a:r>
            <a:endParaRPr lang="en-US" dirty="0"/>
          </a:p>
        </p:txBody>
      </p:sp>
      <p:sp>
        <p:nvSpPr>
          <p:cNvPr id="105475" name="Content Placeholder 2"/>
          <p:cNvSpPr>
            <a:spLocks noGrp="1"/>
          </p:cNvSpPr>
          <p:nvPr>
            <p:ph idx="1"/>
          </p:nvPr>
        </p:nvSpPr>
        <p:spPr/>
        <p:txBody>
          <a:bodyPr/>
          <a:lstStyle/>
          <a:p>
            <a:r>
              <a:rPr lang="en-US" altLang="en-US" dirty="0"/>
              <a:t>V/Q ratio</a:t>
            </a:r>
          </a:p>
          <a:p>
            <a:pPr lvl="1"/>
            <a:r>
              <a:rPr lang="en-US" altLang="en-US" dirty="0"/>
              <a:t>How much gas is being moved effectively through the lungs</a:t>
            </a:r>
          </a:p>
          <a:p>
            <a:pPr lvl="1"/>
            <a:r>
              <a:rPr lang="en-US" altLang="en-US" dirty="0"/>
              <a:t>How much blood is flowing around the alveoli where perfusion occurs</a:t>
            </a:r>
          </a:p>
          <a:p>
            <a:pPr lvl="1"/>
            <a:r>
              <a:rPr lang="en-US" altLang="en-US" dirty="0"/>
              <a:t>Mismatch occurs when one variable is abnormal.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Pathophysiology </a:t>
            </a:r>
            <a:r>
              <a:rPr lang="en-US" altLang="en-US" sz="2000" b="0" dirty="0"/>
              <a:t>(5 of 5)</a:t>
            </a:r>
            <a:endParaRPr lang="en-US" dirty="0"/>
          </a:p>
        </p:txBody>
      </p:sp>
      <p:sp>
        <p:nvSpPr>
          <p:cNvPr id="106499" name="Content Placeholder 2"/>
          <p:cNvSpPr>
            <a:spLocks noGrp="1"/>
          </p:cNvSpPr>
          <p:nvPr>
            <p:ph idx="1"/>
          </p:nvPr>
        </p:nvSpPr>
        <p:spPr/>
        <p:txBody>
          <a:bodyPr/>
          <a:lstStyle/>
          <a:p>
            <a:r>
              <a:rPr lang="en-US" altLang="en-US" dirty="0"/>
              <a:t>Effects of respiratory compromise on the body:</a:t>
            </a:r>
          </a:p>
          <a:p>
            <a:pPr lvl="1"/>
            <a:r>
              <a:rPr lang="en-US" altLang="en-US" dirty="0"/>
              <a:t>Oxygen levels fall and carbon dioxide levels rise.</a:t>
            </a:r>
          </a:p>
          <a:p>
            <a:pPr lvl="1"/>
            <a:r>
              <a:rPr lang="en-US" altLang="en-US" dirty="0"/>
              <a:t>Respiratory rate increases.</a:t>
            </a:r>
          </a:p>
          <a:p>
            <a:pPr lvl="1"/>
            <a:r>
              <a:rPr lang="en-US" altLang="en-US" dirty="0"/>
              <a:t>Blood becomes more acidic.</a:t>
            </a:r>
          </a:p>
          <a:p>
            <a:pPr lvl="1"/>
            <a:r>
              <a:rPr lang="en-US" altLang="en-US" dirty="0"/>
              <a:t>The brain sends commands to the body to breathe. </a:t>
            </a:r>
          </a:p>
          <a:p>
            <a:pPr lvl="1"/>
            <a:r>
              <a:rPr lang="en-US" altLang="en-US" dirty="0"/>
              <a:t>Cells move from aerobic to anaerobic metabolism.</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dirty="0"/>
              <a:t>Shock </a:t>
            </a:r>
            <a:r>
              <a:rPr lang="en-US" altLang="en-US" sz="2000" b="0" dirty="0"/>
              <a:t>(1 of 2)</a:t>
            </a:r>
            <a:endParaRPr lang="en-US" altLang="en-US" sz="2800" b="0" dirty="0"/>
          </a:p>
        </p:txBody>
      </p:sp>
      <p:sp>
        <p:nvSpPr>
          <p:cNvPr id="107523" name="Content Placeholder 2"/>
          <p:cNvSpPr>
            <a:spLocks noGrp="1"/>
          </p:cNvSpPr>
          <p:nvPr>
            <p:ph idx="1"/>
          </p:nvPr>
        </p:nvSpPr>
        <p:spPr/>
        <p:txBody>
          <a:bodyPr/>
          <a:lstStyle/>
          <a:p>
            <a:r>
              <a:rPr lang="en-US" altLang="en-US" dirty="0"/>
              <a:t>Occurs when organs and tissue do not receive enough oxygen</a:t>
            </a:r>
          </a:p>
          <a:p>
            <a:pPr lvl="1">
              <a:spcBef>
                <a:spcPts val="900"/>
              </a:spcBef>
            </a:pPr>
            <a:r>
              <a:rPr lang="en-US" altLang="en-US" dirty="0"/>
              <a:t>Impaired oxygen delivery causes cellular hypoxia.</a:t>
            </a:r>
          </a:p>
          <a:p>
            <a:r>
              <a:rPr lang="en-US" altLang="en-US" dirty="0"/>
              <a:t>Categorized into several types depending on the cause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dirty="0"/>
              <a:t>Shock </a:t>
            </a:r>
            <a:r>
              <a:rPr lang="en-US" altLang="en-US" sz="2000" b="0" dirty="0"/>
              <a:t>(2 of 2)</a:t>
            </a:r>
            <a:endParaRPr lang="en-US" altLang="en-US" sz="2800" b="0" dirty="0"/>
          </a:p>
        </p:txBody>
      </p:sp>
      <p:sp>
        <p:nvSpPr>
          <p:cNvPr id="108547" name="Content Placeholder 2"/>
          <p:cNvSpPr>
            <a:spLocks noGrp="1"/>
          </p:cNvSpPr>
          <p:nvPr>
            <p:ph idx="1"/>
          </p:nvPr>
        </p:nvSpPr>
        <p:spPr/>
        <p:txBody>
          <a:bodyPr/>
          <a:lstStyle/>
          <a:p>
            <a:r>
              <a:rPr lang="en-US" altLang="en-US" dirty="0"/>
              <a:t>Effects of shock on the body</a:t>
            </a:r>
          </a:p>
          <a:p>
            <a:pPr lvl="1">
              <a:spcBef>
                <a:spcPts val="900"/>
              </a:spcBef>
            </a:pPr>
            <a:r>
              <a:rPr lang="en-US" altLang="en-US" dirty="0"/>
              <a:t>The level of oxygen supplied to the tissues falls.</a:t>
            </a:r>
          </a:p>
          <a:p>
            <a:pPr lvl="1">
              <a:spcBef>
                <a:spcPts val="900"/>
              </a:spcBef>
            </a:pPr>
            <a:r>
              <a:rPr lang="en-US" altLang="en-US" dirty="0"/>
              <a:t>Cells engage in anaerobic metabolism.</a:t>
            </a:r>
          </a:p>
          <a:p>
            <a:pPr lvl="1">
              <a:spcBef>
                <a:spcPts val="900"/>
              </a:spcBef>
            </a:pPr>
            <a:r>
              <a:rPr lang="en-US" altLang="en-US" dirty="0"/>
              <a:t>Severe metabolic acidosis ensues.</a:t>
            </a:r>
          </a:p>
          <a:p>
            <a:pPr lvl="1">
              <a:spcBef>
                <a:spcPts val="900"/>
              </a:spcBef>
            </a:pPr>
            <a:r>
              <a:rPr lang="en-US" altLang="en-US" dirty="0"/>
              <a:t>Baroreceptors initiate the release of epinephrine and norepinephrine.</a:t>
            </a:r>
          </a:p>
          <a:p>
            <a:pPr lvl="1">
              <a:spcBef>
                <a:spcPts val="900"/>
              </a:spcBef>
            </a:pPr>
            <a:r>
              <a:rPr lang="en-US" altLang="en-US" dirty="0"/>
              <a:t>The heart rate increases.</a:t>
            </a:r>
          </a:p>
          <a:p>
            <a:pPr lvl="1">
              <a:spcBef>
                <a:spcPts val="900"/>
              </a:spcBef>
            </a:pPr>
            <a:r>
              <a:rPr lang="en-US" altLang="en-US" dirty="0"/>
              <a:t>Interstitial fluid moves into the capillaries.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Impairment of Cellular Metabolism</a:t>
            </a:r>
            <a:endParaRPr lang="en-US" dirty="0"/>
          </a:p>
        </p:txBody>
      </p:sp>
      <p:sp>
        <p:nvSpPr>
          <p:cNvPr id="109571" name="Content Placeholder 2"/>
          <p:cNvSpPr>
            <a:spLocks noGrp="1"/>
          </p:cNvSpPr>
          <p:nvPr>
            <p:ph idx="1"/>
          </p:nvPr>
        </p:nvSpPr>
        <p:spPr/>
        <p:txBody>
          <a:bodyPr/>
          <a:lstStyle/>
          <a:p>
            <a:r>
              <a:rPr lang="en-US" altLang="en-US" dirty="0"/>
              <a:t>Results in the inability to properly use oxygen and glucose at the cellular level</a:t>
            </a:r>
          </a:p>
          <a:p>
            <a:r>
              <a:rPr lang="en-US" altLang="en-US" dirty="0"/>
              <a:t>Cells create energy through anaerobic metabolism.</a:t>
            </a:r>
          </a:p>
          <a:p>
            <a:pPr lvl="1">
              <a:spcBef>
                <a:spcPts val="900"/>
              </a:spcBef>
            </a:pPr>
            <a:r>
              <a:rPr lang="en-US" altLang="en-US" dirty="0"/>
              <a:t>Can result in metabolic acidosis</a:t>
            </a:r>
          </a:p>
          <a:p>
            <a:r>
              <a:rPr lang="en-US" altLang="en-US" dirty="0"/>
              <a:t>Brain cells cannot use alternative fuels.</a:t>
            </a:r>
          </a:p>
          <a:p>
            <a:r>
              <a:rPr lang="en-US" altLang="en-US" dirty="0"/>
              <a:t>Cellular injury may become irreversible.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dirty="0"/>
              <a:t>Review</a:t>
            </a:r>
          </a:p>
        </p:txBody>
      </p:sp>
      <p:sp>
        <p:nvSpPr>
          <p:cNvPr id="110595" name="Rectangle 3"/>
          <p:cNvSpPr>
            <a:spLocks noGrp="1" noChangeArrowheads="1"/>
          </p:cNvSpPr>
          <p:nvPr>
            <p:ph idx="1"/>
          </p:nvPr>
        </p:nvSpPr>
        <p:spPr/>
        <p:txBody>
          <a:bodyPr/>
          <a:lstStyle/>
          <a:p>
            <a:pPr marL="457200" indent="-457200">
              <a:buFontTx/>
              <a:buAutoNum type="arabicPeriod"/>
            </a:pPr>
            <a:r>
              <a:rPr lang="en-US" altLang="en-US" dirty="0"/>
              <a:t>Which of the following are found in the retroperitoneal space?</a:t>
            </a:r>
          </a:p>
          <a:p>
            <a:pPr marL="1016000" lvl="1" indent="-444500">
              <a:buFontTx/>
              <a:buAutoNum type="alphaUcPeriod"/>
            </a:pPr>
            <a:r>
              <a:rPr lang="en-US" altLang="en-US" dirty="0"/>
              <a:t>Liver</a:t>
            </a:r>
          </a:p>
          <a:p>
            <a:pPr marL="1016000" lvl="1" indent="-444500">
              <a:buFontTx/>
              <a:buAutoNum type="alphaUcPeriod"/>
            </a:pPr>
            <a:r>
              <a:rPr lang="en-US" altLang="en-US" dirty="0"/>
              <a:t>Spleen</a:t>
            </a:r>
          </a:p>
          <a:p>
            <a:pPr marL="1016000" lvl="1" indent="-444500">
              <a:buFontTx/>
              <a:buAutoNum type="alphaUcPeriod"/>
            </a:pPr>
            <a:r>
              <a:rPr lang="en-US" altLang="en-US" dirty="0"/>
              <a:t>Kidneys</a:t>
            </a:r>
          </a:p>
          <a:p>
            <a:pPr marL="1016000" lvl="1" indent="-444500">
              <a:buFontTx/>
              <a:buAutoNum type="alphaUcPeriod"/>
            </a:pPr>
            <a:r>
              <a:rPr lang="en-US" altLang="en-US" dirty="0"/>
              <a:t>Stomach</a:t>
            </a:r>
          </a:p>
          <a:p>
            <a:pPr marL="457200" indent="-457200">
              <a:buFontTx/>
              <a:buAutoNum type="arabicPeriod"/>
            </a:pPr>
            <a:endParaRPr lang="en-US" altLang="en-US" sz="24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dirty="0"/>
              <a:t>The Axial Skeleton</a:t>
            </a:r>
            <a:endParaRPr lang="en-US" altLang="en-US" sz="2800" b="0" dirty="0"/>
          </a:p>
        </p:txBody>
      </p:sp>
      <p:sp>
        <p:nvSpPr>
          <p:cNvPr id="13315" name="Content Placeholder 2"/>
          <p:cNvSpPr>
            <a:spLocks noGrp="1"/>
          </p:cNvSpPr>
          <p:nvPr>
            <p:ph idx="1"/>
          </p:nvPr>
        </p:nvSpPr>
        <p:spPr/>
        <p:txBody>
          <a:bodyPr rIns="228600"/>
          <a:lstStyle/>
          <a:p>
            <a:pPr eaLnBrk="1" hangingPunct="1">
              <a:spcBef>
                <a:spcPct val="35000"/>
              </a:spcBef>
            </a:pPr>
            <a:r>
              <a:rPr lang="en-US" altLang="en-US" dirty="0"/>
              <a:t>Foundation to which the arms and legs are attached</a:t>
            </a:r>
          </a:p>
          <a:p>
            <a:pPr eaLnBrk="1" hangingPunct="1">
              <a:spcBef>
                <a:spcPct val="35000"/>
              </a:spcBef>
            </a:pPr>
            <a:r>
              <a:rPr lang="en-US" altLang="en-US" dirty="0"/>
              <a:t>Includes:</a:t>
            </a:r>
          </a:p>
          <a:p>
            <a:pPr lvl="1" eaLnBrk="1" hangingPunct="1">
              <a:spcBef>
                <a:spcPct val="35000"/>
              </a:spcBef>
            </a:pPr>
            <a:r>
              <a:rPr lang="en-US" altLang="en-US" dirty="0"/>
              <a:t>Skull</a:t>
            </a:r>
          </a:p>
          <a:p>
            <a:pPr lvl="1" eaLnBrk="1" hangingPunct="1">
              <a:spcBef>
                <a:spcPct val="35000"/>
              </a:spcBef>
            </a:pPr>
            <a:r>
              <a:rPr lang="en-US" altLang="en-US" dirty="0"/>
              <a:t>Facial bones</a:t>
            </a:r>
          </a:p>
          <a:p>
            <a:pPr lvl="1" eaLnBrk="1" hangingPunct="1">
              <a:spcBef>
                <a:spcPct val="35000"/>
              </a:spcBef>
            </a:pPr>
            <a:r>
              <a:rPr lang="en-US" altLang="en-US" dirty="0"/>
              <a:t>Thoracic cage</a:t>
            </a:r>
          </a:p>
          <a:p>
            <a:pPr lvl="1" eaLnBrk="1" hangingPunct="1">
              <a:spcBef>
                <a:spcPct val="35000"/>
              </a:spcBef>
            </a:pPr>
            <a:r>
              <a:rPr lang="en-US" altLang="en-US" dirty="0"/>
              <a:t>Vertebral column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dirty="0"/>
              <a:t>Review</a:t>
            </a:r>
          </a:p>
        </p:txBody>
      </p:sp>
      <p:sp>
        <p:nvSpPr>
          <p:cNvPr id="111619"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 </a:t>
            </a:r>
            <a:r>
              <a:rPr lang="en-US" altLang="en-US" dirty="0"/>
              <a:t>The kidneys lie in the retroperitoneal space—the space behind the abdominal cavity. The spleen, liver, and stomach are all located within the anterior (true) abdomen.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dirty="0"/>
              <a:t>Review</a:t>
            </a:r>
          </a:p>
        </p:txBody>
      </p:sp>
      <p:sp>
        <p:nvSpPr>
          <p:cNvPr id="112643" name="Rectangle 3"/>
          <p:cNvSpPr>
            <a:spLocks noGrp="1" noChangeArrowheads="1"/>
          </p:cNvSpPr>
          <p:nvPr>
            <p:ph idx="1"/>
          </p:nvPr>
        </p:nvSpPr>
        <p:spPr>
          <a:xfrm>
            <a:off x="911225" y="1476375"/>
            <a:ext cx="10363200" cy="4800600"/>
          </a:xfrm>
        </p:spPr>
        <p:txBody>
          <a:bodyPr/>
          <a:lstStyle/>
          <a:p>
            <a:pPr marL="457200" indent="-457200">
              <a:buFontTx/>
              <a:buAutoNum type="arabicPeriod"/>
            </a:pPr>
            <a:r>
              <a:rPr lang="en-US" altLang="en-US" sz="2400" dirty="0"/>
              <a:t>Which of the following are found in the retroperitoneal space?</a:t>
            </a:r>
          </a:p>
          <a:p>
            <a:pPr marL="1016000" lvl="1" indent="-444500">
              <a:buFontTx/>
              <a:buAutoNum type="alphaUcPeriod"/>
            </a:pPr>
            <a:r>
              <a:rPr lang="en-US" altLang="en-US" sz="2200" dirty="0"/>
              <a:t>Liver</a:t>
            </a:r>
            <a:br>
              <a:rPr lang="en-US" altLang="en-US" sz="2200" dirty="0"/>
            </a:br>
            <a:r>
              <a:rPr lang="en-US" altLang="en-US" sz="2200" b="1" dirty="0"/>
              <a:t>Rationale: </a:t>
            </a:r>
            <a:r>
              <a:rPr lang="en-US" altLang="en-US" sz="2200" dirty="0">
                <a:solidFill>
                  <a:srgbClr val="F37021"/>
                </a:solidFill>
              </a:rPr>
              <a:t>The liver lies immediately beneath the diaphragm in the anterior abdomen.</a:t>
            </a:r>
          </a:p>
          <a:p>
            <a:pPr marL="1016000" lvl="1" indent="-444500">
              <a:buFontTx/>
              <a:buAutoNum type="alphaUcPeriod"/>
            </a:pPr>
            <a:r>
              <a:rPr lang="en-US" altLang="en-US" sz="2200" dirty="0"/>
              <a:t>Spleen</a:t>
            </a:r>
            <a:br>
              <a:rPr lang="en-US" altLang="en-US" sz="2200" dirty="0"/>
            </a:br>
            <a:r>
              <a:rPr lang="en-US" altLang="en-US" sz="2200" b="1" dirty="0"/>
              <a:t>Rationale: </a:t>
            </a:r>
            <a:r>
              <a:rPr lang="en-US" altLang="en-US" sz="2200" dirty="0">
                <a:solidFill>
                  <a:srgbClr val="F37021"/>
                </a:solidFill>
              </a:rPr>
              <a:t>The spleen lies under the rib cage in the left upper quadrant of the abdominal cavity.</a:t>
            </a:r>
          </a:p>
          <a:p>
            <a:pPr marL="1016000" lvl="1" indent="-444500">
              <a:buFontTx/>
              <a:buAutoNum type="alphaUcPeriod"/>
            </a:pPr>
            <a:r>
              <a:rPr lang="en-US" altLang="en-US" sz="2200" dirty="0"/>
              <a:t>Kidneys</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a:pPr>
            <a:r>
              <a:rPr lang="en-US" altLang="en-US" sz="2200" dirty="0"/>
              <a:t>Stomach</a:t>
            </a:r>
            <a:br>
              <a:rPr lang="en-US" altLang="en-US" sz="2200" dirty="0"/>
            </a:br>
            <a:r>
              <a:rPr lang="en-US" altLang="en-US" sz="2200" b="1" dirty="0"/>
              <a:t>Rationale: </a:t>
            </a:r>
            <a:r>
              <a:rPr lang="en-US" altLang="en-US" sz="2200" dirty="0">
                <a:solidFill>
                  <a:srgbClr val="F37021"/>
                </a:solidFill>
              </a:rPr>
              <a:t>The stomach lies in the left upper quadrant of the abdominal cavity.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dirty="0"/>
              <a:t>Review</a:t>
            </a:r>
          </a:p>
        </p:txBody>
      </p:sp>
      <p:sp>
        <p:nvSpPr>
          <p:cNvPr id="113667" name="Rectangle 3"/>
          <p:cNvSpPr>
            <a:spLocks noGrp="1" noChangeArrowheads="1"/>
          </p:cNvSpPr>
          <p:nvPr>
            <p:ph idx="1"/>
          </p:nvPr>
        </p:nvSpPr>
        <p:spPr/>
        <p:txBody>
          <a:bodyPr/>
          <a:lstStyle/>
          <a:p>
            <a:pPr marL="457200" indent="-457200">
              <a:buFontTx/>
              <a:buAutoNum type="arabicPeriod" startAt="2"/>
            </a:pPr>
            <a:r>
              <a:rPr lang="en-US" altLang="en-US" dirty="0"/>
              <a:t>The cartilaginous tip of the sternum is called the:</a:t>
            </a:r>
          </a:p>
          <a:p>
            <a:pPr marL="1016000" lvl="1" indent="-444500">
              <a:buFontTx/>
              <a:buAutoNum type="alphaUcPeriod"/>
            </a:pPr>
            <a:r>
              <a:rPr lang="en-US" altLang="en-US" dirty="0"/>
              <a:t>costal arch.</a:t>
            </a:r>
          </a:p>
          <a:p>
            <a:pPr marL="1016000" lvl="1" indent="-444500">
              <a:buFontTx/>
              <a:buAutoNum type="alphaUcPeriod"/>
            </a:pPr>
            <a:r>
              <a:rPr lang="en-US" altLang="en-US" dirty="0"/>
              <a:t>manubrium.</a:t>
            </a:r>
          </a:p>
          <a:p>
            <a:pPr marL="1016000" lvl="1" indent="-444500">
              <a:buFontTx/>
              <a:buAutoNum type="alphaUcPeriod"/>
            </a:pPr>
            <a:r>
              <a:rPr lang="en-US" altLang="en-US" dirty="0"/>
              <a:t>angle of Louis.</a:t>
            </a:r>
          </a:p>
          <a:p>
            <a:pPr marL="1016000" lvl="1" indent="-444500">
              <a:buFontTx/>
              <a:buAutoNum type="alphaUcPeriod"/>
            </a:pPr>
            <a:r>
              <a:rPr lang="en-US" altLang="en-US" dirty="0"/>
              <a:t>xiphoid process.</a:t>
            </a:r>
          </a:p>
          <a:p>
            <a:pPr marL="457200" indent="-457200">
              <a:buFontTx/>
              <a:buAutoNum type="arabicPeriod" startAt="2"/>
            </a:pPr>
            <a:endParaRPr lang="en-US" altLang="en-US" sz="2400" dirty="0">
              <a:solidFill>
                <a:srgbClr val="00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dirty="0"/>
              <a:t>Review</a:t>
            </a:r>
          </a:p>
        </p:txBody>
      </p:sp>
      <p:sp>
        <p:nvSpPr>
          <p:cNvPr id="11469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D</a:t>
            </a:r>
          </a:p>
          <a:p>
            <a:pPr marL="0" indent="0">
              <a:buFontTx/>
              <a:buNone/>
            </a:pPr>
            <a:r>
              <a:rPr lang="en-US" altLang="en-US" b="1" dirty="0"/>
              <a:t>Rationale: </a:t>
            </a:r>
            <a:r>
              <a:rPr lang="en-US" altLang="en-US" dirty="0"/>
              <a:t>The xiphoid process projects from the lower part of the sternum. It is made of cartilage and, relative to other parts of the sternum (eg, manubrium, angle of Louis), is soft to palpation.</a:t>
            </a:r>
          </a:p>
          <a:p>
            <a:pPr marL="0" indent="0"/>
            <a:endParaRPr lang="en-US"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a:t>Review</a:t>
            </a:r>
          </a:p>
        </p:txBody>
      </p:sp>
      <p:sp>
        <p:nvSpPr>
          <p:cNvPr id="115715" name="Rectangle 3"/>
          <p:cNvSpPr>
            <a:spLocks noGrp="1" noChangeArrowheads="1"/>
          </p:cNvSpPr>
          <p:nvPr>
            <p:ph idx="1"/>
          </p:nvPr>
        </p:nvSpPr>
        <p:spPr/>
        <p:txBody>
          <a:bodyPr/>
          <a:lstStyle/>
          <a:p>
            <a:pPr marL="457200" indent="-457200">
              <a:buFontTx/>
              <a:buAutoNum type="arabicPeriod" startAt="2"/>
            </a:pPr>
            <a:r>
              <a:rPr lang="en-US" altLang="en-US" sz="2400" dirty="0"/>
              <a:t>The cartilaginous tip of the sternum is called the:</a:t>
            </a:r>
          </a:p>
          <a:p>
            <a:pPr marL="1016000" lvl="1" indent="-444500">
              <a:lnSpc>
                <a:spcPct val="95000"/>
              </a:lnSpc>
              <a:buFontTx/>
              <a:buAutoNum type="alphaUcPeriod"/>
            </a:pPr>
            <a:r>
              <a:rPr lang="en-US" altLang="en-US" sz="2200" dirty="0"/>
              <a:t>costal arch.</a:t>
            </a:r>
            <a:br>
              <a:rPr lang="en-US" altLang="en-US" sz="2200" dirty="0"/>
            </a:br>
            <a:r>
              <a:rPr lang="en-US" altLang="en-US" sz="2200" b="1" dirty="0"/>
              <a:t>Rationale: </a:t>
            </a:r>
            <a:r>
              <a:rPr lang="en-US" altLang="en-US" sz="2200" dirty="0">
                <a:solidFill>
                  <a:srgbClr val="F37021"/>
                </a:solidFill>
              </a:rPr>
              <a:t>This is the bridge of cartilage that connects the ends of the 6th through 10th ribs to the lower sternum.</a:t>
            </a:r>
          </a:p>
          <a:p>
            <a:pPr marL="1016000" lvl="1" indent="-444500">
              <a:lnSpc>
                <a:spcPct val="95000"/>
              </a:lnSpc>
              <a:buFontTx/>
              <a:buAutoNum type="alphaUcPeriod"/>
            </a:pPr>
            <a:r>
              <a:rPr lang="en-US" altLang="en-US" sz="2200" dirty="0"/>
              <a:t>manubrium.</a:t>
            </a:r>
            <a:br>
              <a:rPr lang="en-US" altLang="en-US" sz="2200" dirty="0"/>
            </a:br>
            <a:r>
              <a:rPr lang="en-US" altLang="en-US" sz="2200" b="1" dirty="0"/>
              <a:t>Rationale: </a:t>
            </a:r>
            <a:r>
              <a:rPr lang="en-US" altLang="en-US" sz="2200" dirty="0">
                <a:solidFill>
                  <a:srgbClr val="F37021"/>
                </a:solidFill>
              </a:rPr>
              <a:t>This is the upper section of the sternum, one of three parts.</a:t>
            </a:r>
          </a:p>
          <a:p>
            <a:pPr marL="1016000" lvl="1" indent="-444500">
              <a:lnSpc>
                <a:spcPct val="95000"/>
              </a:lnSpc>
              <a:buFontTx/>
              <a:buAutoNum type="alphaUcPeriod"/>
            </a:pPr>
            <a:r>
              <a:rPr lang="en-US" altLang="en-US" sz="2200" dirty="0"/>
              <a:t>angle of Louis.</a:t>
            </a:r>
            <a:br>
              <a:rPr lang="en-US" altLang="en-US" sz="2200" dirty="0"/>
            </a:br>
            <a:r>
              <a:rPr lang="en-US" altLang="en-US" sz="2200" b="1" dirty="0"/>
              <a:t>Rationale: </a:t>
            </a:r>
            <a:r>
              <a:rPr lang="en-US" altLang="en-US" sz="2200" dirty="0">
                <a:solidFill>
                  <a:srgbClr val="F37021"/>
                </a:solidFill>
              </a:rPr>
              <a:t>This is found at the level where the second rib is attached to the sternum.</a:t>
            </a:r>
          </a:p>
          <a:p>
            <a:pPr marL="1016000" lvl="1" indent="-444500">
              <a:lnSpc>
                <a:spcPct val="95000"/>
              </a:lnSpc>
              <a:buFontTx/>
              <a:buAutoNum type="alphaUcPeriod"/>
            </a:pPr>
            <a:r>
              <a:rPr lang="en-US" altLang="en-US" sz="2200" dirty="0"/>
              <a:t>xiphoid process.</a:t>
            </a:r>
            <a:br>
              <a:rPr lang="en-US" altLang="en-US" sz="2200" dirty="0"/>
            </a:br>
            <a:r>
              <a:rPr lang="en-US" altLang="en-US" sz="2200" b="1" dirty="0"/>
              <a:t>Rationale: </a:t>
            </a:r>
            <a:r>
              <a:rPr lang="en-US" altLang="en-US" sz="2200" dirty="0">
                <a:solidFill>
                  <a:srgbClr val="F37021"/>
                </a:solidFill>
              </a:rPr>
              <a:t>Correct answer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a:t>Review</a:t>
            </a:r>
          </a:p>
        </p:txBody>
      </p:sp>
      <p:sp>
        <p:nvSpPr>
          <p:cNvPr id="116739" name="Rectangle 3"/>
          <p:cNvSpPr>
            <a:spLocks noGrp="1" noChangeArrowheads="1"/>
          </p:cNvSpPr>
          <p:nvPr>
            <p:ph idx="1"/>
          </p:nvPr>
        </p:nvSpPr>
        <p:spPr/>
        <p:txBody>
          <a:bodyPr/>
          <a:lstStyle/>
          <a:p>
            <a:pPr marL="457200" indent="-457200">
              <a:buSzPct val="105000"/>
              <a:buFontTx/>
              <a:buAutoNum type="arabicPeriod" startAt="3"/>
            </a:pPr>
            <a:r>
              <a:rPr lang="en-US" altLang="en-US" dirty="0"/>
              <a:t>A person with bilateral femur fractures has:</a:t>
            </a:r>
          </a:p>
          <a:p>
            <a:pPr marL="1016000" lvl="1" indent="-444500">
              <a:buFontTx/>
              <a:buAutoNum type="alphaUcPeriod"/>
            </a:pPr>
            <a:r>
              <a:rPr lang="en-US" altLang="en-US" dirty="0"/>
              <a:t>fractured one of his or her femurs.</a:t>
            </a:r>
          </a:p>
          <a:p>
            <a:pPr marL="1016000" lvl="1" indent="-444500">
              <a:buFontTx/>
              <a:buAutoNum type="alphaUcPeriod"/>
            </a:pPr>
            <a:r>
              <a:rPr lang="en-US" altLang="en-US" dirty="0"/>
              <a:t>fractured both of his or her femurs.</a:t>
            </a:r>
          </a:p>
          <a:p>
            <a:pPr marL="1016000" lvl="1" indent="-444500">
              <a:buFontTx/>
              <a:buAutoNum type="alphaUcPeriod"/>
            </a:pPr>
            <a:r>
              <a:rPr lang="en-US" altLang="en-US" dirty="0"/>
              <a:t>one femur fractured in two places.</a:t>
            </a:r>
          </a:p>
          <a:p>
            <a:pPr marL="1016000" lvl="1" indent="-444500">
              <a:buFontTx/>
              <a:buAutoNum type="alphaUcPeriod"/>
            </a:pPr>
            <a:r>
              <a:rPr lang="en-US" altLang="en-US" dirty="0"/>
              <a:t>fractured the lateral aspect of the femur.</a:t>
            </a:r>
          </a:p>
          <a:p>
            <a:pPr marL="457200" indent="-457200">
              <a:buSzPct val="105000"/>
              <a:buFontTx/>
              <a:buAutoNum type="arabicPeriod" startAt="3"/>
            </a:pPr>
            <a:endParaRPr lang="en-US" altLang="en-US" sz="24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a:t>Review</a:t>
            </a:r>
          </a:p>
        </p:txBody>
      </p:sp>
      <p:sp>
        <p:nvSpPr>
          <p:cNvPr id="117763"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buFontTx/>
              <a:buNone/>
            </a:pPr>
            <a:r>
              <a:rPr lang="en-US" altLang="en-US" b="1" dirty="0"/>
              <a:t>Rationale: </a:t>
            </a:r>
            <a:r>
              <a:rPr lang="en-US" altLang="en-US" dirty="0"/>
              <a:t>The term </a:t>
            </a:r>
            <a:r>
              <a:rPr lang="en-US" altLang="en-US" i="1" dirty="0"/>
              <a:t>bilateral</a:t>
            </a:r>
            <a:r>
              <a:rPr lang="en-US" altLang="en-US" dirty="0"/>
              <a:t> refers to both sides of the body with reference to the midline. Therefore, bilateral femur fractures would indicate that both femurs are fractured.</a:t>
            </a:r>
          </a:p>
          <a:p>
            <a:pPr marL="0" indent="0"/>
            <a:endParaRPr lang="en-US"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dirty="0"/>
              <a:t>Review</a:t>
            </a:r>
          </a:p>
        </p:txBody>
      </p:sp>
      <p:sp>
        <p:nvSpPr>
          <p:cNvPr id="118787" name="Rectangle 3"/>
          <p:cNvSpPr>
            <a:spLocks noGrp="1" noChangeArrowheads="1"/>
          </p:cNvSpPr>
          <p:nvPr>
            <p:ph idx="1"/>
          </p:nvPr>
        </p:nvSpPr>
        <p:spPr/>
        <p:txBody>
          <a:bodyPr/>
          <a:lstStyle/>
          <a:p>
            <a:pPr marL="457200" indent="-457200">
              <a:buFontTx/>
              <a:buAutoNum type="arabicPeriod" startAt="3"/>
            </a:pPr>
            <a:r>
              <a:rPr lang="en-US" altLang="en-US" dirty="0"/>
              <a:t>A person with bilateral femur fractures has</a:t>
            </a:r>
          </a:p>
          <a:p>
            <a:pPr marL="1016000" lvl="1" indent="-444500">
              <a:buFontTx/>
              <a:buAutoNum type="alphaUcPeriod"/>
            </a:pPr>
            <a:r>
              <a:rPr lang="en-US" altLang="en-US" sz="2200" dirty="0"/>
              <a:t>fractured one of his or her femurs.</a:t>
            </a:r>
            <a:br>
              <a:rPr lang="en-US" altLang="en-US" sz="2200" dirty="0"/>
            </a:br>
            <a:r>
              <a:rPr lang="en-US" altLang="en-US" sz="2200" b="1" dirty="0"/>
              <a:t>Rationale: </a:t>
            </a:r>
            <a:r>
              <a:rPr lang="en-US" altLang="en-US" sz="2200" dirty="0">
                <a:solidFill>
                  <a:srgbClr val="F37021"/>
                </a:solidFill>
              </a:rPr>
              <a:t>Bilateral means two.</a:t>
            </a:r>
          </a:p>
          <a:p>
            <a:pPr marL="1016000" lvl="1" indent="-444500">
              <a:buFontTx/>
              <a:buAutoNum type="alphaUcPeriod"/>
            </a:pPr>
            <a:r>
              <a:rPr lang="en-US" altLang="en-US" sz="2200" dirty="0"/>
              <a:t>fractured both of his or her femurs.</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a:pPr>
            <a:r>
              <a:rPr lang="en-US" altLang="en-US" sz="2200" dirty="0"/>
              <a:t>one femur fractured in two places.</a:t>
            </a:r>
            <a:br>
              <a:rPr lang="en-US" altLang="en-US" sz="2200" dirty="0"/>
            </a:br>
            <a:r>
              <a:rPr lang="en-US" altLang="en-US" sz="2200" b="1" dirty="0"/>
              <a:t>Rationale: </a:t>
            </a:r>
            <a:r>
              <a:rPr lang="en-US" altLang="en-US" sz="2200" dirty="0">
                <a:solidFill>
                  <a:srgbClr val="F37021"/>
                </a:solidFill>
              </a:rPr>
              <a:t>A bilateral fracture is one fracture that occurs in two bones. </a:t>
            </a:r>
          </a:p>
          <a:p>
            <a:pPr marL="1016000" lvl="1" indent="-444500">
              <a:buFontTx/>
              <a:buAutoNum type="alphaUcPeriod"/>
            </a:pPr>
            <a:r>
              <a:rPr lang="en-US" altLang="en-US" sz="2200" dirty="0"/>
              <a:t>fractured the lateral aspect of the femur.</a:t>
            </a:r>
            <a:br>
              <a:rPr lang="en-US" altLang="en-US" sz="2200" dirty="0"/>
            </a:br>
            <a:r>
              <a:rPr lang="en-US" altLang="en-US" sz="2200" b="1" dirty="0"/>
              <a:t>Rationale: </a:t>
            </a:r>
            <a:r>
              <a:rPr lang="en-US" altLang="en-US" sz="2200" dirty="0">
                <a:solidFill>
                  <a:srgbClr val="F37021"/>
                </a:solidFill>
              </a:rPr>
              <a:t>This means that the outside portion of the femur is broken.</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dirty="0"/>
              <a:t>Review</a:t>
            </a:r>
          </a:p>
        </p:txBody>
      </p:sp>
      <p:sp>
        <p:nvSpPr>
          <p:cNvPr id="119811" name="Rectangle 3"/>
          <p:cNvSpPr>
            <a:spLocks noGrp="1" noChangeArrowheads="1"/>
          </p:cNvSpPr>
          <p:nvPr>
            <p:ph idx="1"/>
          </p:nvPr>
        </p:nvSpPr>
        <p:spPr/>
        <p:txBody>
          <a:bodyPr/>
          <a:lstStyle/>
          <a:p>
            <a:pPr marL="457200" indent="-457200">
              <a:buFontTx/>
              <a:buAutoNum type="arabicPeriod" startAt="4"/>
            </a:pPr>
            <a:r>
              <a:rPr lang="en-US" altLang="en-US" dirty="0"/>
              <a:t>The MOST prominent landmark on the anterior surface of the neck is the:</a:t>
            </a:r>
          </a:p>
          <a:p>
            <a:pPr marL="1016000" lvl="1" indent="-444500">
              <a:buFontTx/>
              <a:buAutoNum type="alphaUcPeriod"/>
            </a:pPr>
            <a:r>
              <a:rPr lang="en-US" altLang="en-US" dirty="0"/>
              <a:t>mastoid process.</a:t>
            </a:r>
          </a:p>
          <a:p>
            <a:pPr marL="1016000" lvl="1" indent="-444500">
              <a:buFontTx/>
              <a:buAutoNum type="alphaUcPeriod"/>
            </a:pPr>
            <a:r>
              <a:rPr lang="en-US" altLang="en-US" dirty="0"/>
              <a:t>cricoid cartilage.</a:t>
            </a:r>
          </a:p>
          <a:p>
            <a:pPr marL="1016000" lvl="1" indent="-444500">
              <a:buFontTx/>
              <a:buAutoNum type="alphaUcPeriod"/>
            </a:pPr>
            <a:r>
              <a:rPr lang="en-US" altLang="en-US" dirty="0"/>
              <a:t>thyroid cartilage.</a:t>
            </a:r>
          </a:p>
          <a:p>
            <a:pPr marL="1016000" lvl="1" indent="-444500">
              <a:buFontTx/>
              <a:buAutoNum type="alphaUcPeriod"/>
            </a:pPr>
            <a:r>
              <a:rPr lang="en-US" altLang="en-US" dirty="0"/>
              <a:t>cricothyroid membrane.</a:t>
            </a:r>
          </a:p>
          <a:p>
            <a:pPr marL="457200" indent="-457200">
              <a:buFontTx/>
              <a:buAutoNum type="arabicPeriod" startAt="4"/>
            </a:pPr>
            <a:endParaRPr lang="en-US" altLang="en-US" sz="2400" dirty="0">
              <a:solidFill>
                <a:srgbClr val="00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dirty="0"/>
              <a:t>Review</a:t>
            </a:r>
          </a:p>
        </p:txBody>
      </p:sp>
      <p:sp>
        <p:nvSpPr>
          <p:cNvPr id="12083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 </a:t>
            </a:r>
            <a:r>
              <a:rPr lang="en-US" altLang="en-US" dirty="0"/>
              <a:t>The thyroid cartilage, commonly referred to as the “Adam’s apple,” is the most prominent landmark on the anterior (front) surface of the neck. The cricoid cartilage is located directly inferior to (below) the thyroid cartilage; it is a less prominent landmark.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Joints </a:t>
            </a:r>
            <a:r>
              <a:rPr lang="en-US" altLang="en-US" sz="2000" b="0" dirty="0"/>
              <a:t>(1 of 2)</a:t>
            </a:r>
            <a:endParaRPr lang="en-US" altLang="en-US" sz="2800" b="0" dirty="0"/>
          </a:p>
        </p:txBody>
      </p:sp>
      <p:sp>
        <p:nvSpPr>
          <p:cNvPr id="18435" name="Content Placeholder 2"/>
          <p:cNvSpPr>
            <a:spLocks noGrp="1"/>
          </p:cNvSpPr>
          <p:nvPr>
            <p:ph idx="1"/>
          </p:nvPr>
        </p:nvSpPr>
        <p:spPr/>
        <p:txBody>
          <a:bodyPr rIns="228600"/>
          <a:lstStyle/>
          <a:p>
            <a:pPr>
              <a:spcBef>
                <a:spcPct val="35000"/>
              </a:spcBef>
            </a:pPr>
            <a:r>
              <a:rPr lang="en-US" altLang="en-US" dirty="0"/>
              <a:t>Occur wherever</a:t>
            </a:r>
            <a:r>
              <a:rPr lang="en-US" altLang="en-US" dirty="0">
                <a:solidFill>
                  <a:srgbClr val="FF0000"/>
                </a:solidFill>
              </a:rPr>
              <a:t> </a:t>
            </a:r>
            <a:r>
              <a:rPr lang="en-US" altLang="en-US" dirty="0"/>
              <a:t>bones</a:t>
            </a:r>
            <a:r>
              <a:rPr lang="en-US" altLang="en-US" dirty="0">
                <a:solidFill>
                  <a:srgbClr val="FF0000"/>
                </a:solidFill>
              </a:rPr>
              <a:t> </a:t>
            </a:r>
            <a:r>
              <a:rPr lang="en-US" altLang="en-US" dirty="0"/>
              <a:t>come in contact</a:t>
            </a:r>
          </a:p>
          <a:p>
            <a:pPr>
              <a:spcBef>
                <a:spcPct val="35000"/>
              </a:spcBef>
            </a:pPr>
            <a:r>
              <a:rPr lang="en-US" altLang="en-US" dirty="0"/>
              <a:t>Consist of the ends of the bones and the connecting and supporting tissues</a:t>
            </a:r>
          </a:p>
          <a:p>
            <a:pPr>
              <a:spcBef>
                <a:spcPct val="35000"/>
              </a:spcBef>
            </a:pPr>
            <a:r>
              <a:rPr lang="en-US" altLang="en-US" dirty="0"/>
              <a:t>Two types of joints:</a:t>
            </a:r>
          </a:p>
          <a:p>
            <a:pPr lvl="1">
              <a:spcBef>
                <a:spcPct val="35000"/>
              </a:spcBef>
            </a:pPr>
            <a:r>
              <a:rPr lang="en-US" altLang="en-US" dirty="0"/>
              <a:t>Ball-and-socket joint</a:t>
            </a:r>
          </a:p>
          <a:p>
            <a:pPr lvl="2"/>
            <a:r>
              <a:rPr lang="en-US" altLang="en-US" sz="2000" dirty="0"/>
              <a:t>Allows rotation and bending </a:t>
            </a:r>
          </a:p>
          <a:p>
            <a:pPr lvl="1">
              <a:spcBef>
                <a:spcPct val="35000"/>
              </a:spcBef>
            </a:pPr>
            <a:r>
              <a:rPr lang="en-US" altLang="en-US" dirty="0"/>
              <a:t>Hinge joint</a:t>
            </a:r>
          </a:p>
          <a:p>
            <a:pPr lvl="2"/>
            <a:r>
              <a:rPr lang="en-US" altLang="en-US" sz="2000" dirty="0"/>
              <a:t>Motion restricted to flexion and extension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dirty="0"/>
              <a:t>Review</a:t>
            </a:r>
            <a:endParaRPr lang="en-US" altLang="en-US" sz="2800" b="0" dirty="0"/>
          </a:p>
        </p:txBody>
      </p:sp>
      <p:sp>
        <p:nvSpPr>
          <p:cNvPr id="121859" name="Rectangle 3"/>
          <p:cNvSpPr>
            <a:spLocks noGrp="1" noChangeArrowheads="1"/>
          </p:cNvSpPr>
          <p:nvPr>
            <p:ph idx="1"/>
          </p:nvPr>
        </p:nvSpPr>
        <p:spPr/>
        <p:txBody>
          <a:bodyPr/>
          <a:lstStyle/>
          <a:p>
            <a:pPr marL="457200" indent="-457200">
              <a:buFontTx/>
              <a:buAutoNum type="arabicPeriod" startAt="4"/>
            </a:pPr>
            <a:r>
              <a:rPr lang="en-US" altLang="en-US" sz="2400" dirty="0"/>
              <a:t>The MOST prominent landmark on the anterior surface of the neck is the:</a:t>
            </a:r>
          </a:p>
          <a:p>
            <a:pPr marL="1016000" lvl="1" indent="-444500">
              <a:buFontTx/>
              <a:buAutoNum type="alphaUcPeriod"/>
            </a:pPr>
            <a:r>
              <a:rPr lang="en-US" altLang="en-US" sz="2200" dirty="0"/>
              <a:t>mastoid process.</a:t>
            </a:r>
            <a:br>
              <a:rPr lang="en-US" altLang="en-US" sz="2200" dirty="0"/>
            </a:br>
            <a:r>
              <a:rPr lang="en-US" altLang="en-US" sz="2200" b="1" dirty="0"/>
              <a:t>Rationale: </a:t>
            </a:r>
            <a:r>
              <a:rPr lang="en-US" altLang="en-US" sz="2200" dirty="0">
                <a:solidFill>
                  <a:srgbClr val="F37021"/>
                </a:solidFill>
              </a:rPr>
              <a:t>This is the prominent bony mass at the base of the skull.</a:t>
            </a:r>
          </a:p>
          <a:p>
            <a:pPr marL="1016000" lvl="1" indent="-444500">
              <a:buFontTx/>
              <a:buAutoNum type="alphaUcPeriod"/>
            </a:pPr>
            <a:r>
              <a:rPr lang="en-US" altLang="en-US" sz="2200" dirty="0"/>
              <a:t>cricoid cartilage.</a:t>
            </a:r>
            <a:br>
              <a:rPr lang="en-US" altLang="en-US" sz="2200" dirty="0"/>
            </a:br>
            <a:r>
              <a:rPr lang="en-US" altLang="en-US" sz="2200" b="1" dirty="0"/>
              <a:t>Rationale: </a:t>
            </a:r>
            <a:r>
              <a:rPr lang="en-US" altLang="en-US" sz="2200" dirty="0">
                <a:solidFill>
                  <a:srgbClr val="F37021"/>
                </a:solidFill>
              </a:rPr>
              <a:t>This is the firm ridge of cartilage inferior to (below) the thyroid cartilage.</a:t>
            </a:r>
          </a:p>
          <a:p>
            <a:pPr marL="1016000" lvl="1" indent="-444500">
              <a:buFontTx/>
              <a:buAutoNum type="alphaUcPeriod" startAt="3"/>
            </a:pPr>
            <a:r>
              <a:rPr lang="en-US" altLang="en-US" sz="2200" dirty="0"/>
              <a:t>thyroid cartilage.</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startAt="3"/>
            </a:pPr>
            <a:r>
              <a:rPr lang="en-US" altLang="en-US" sz="2200" dirty="0"/>
              <a:t>cricothyroid membrane.</a:t>
            </a:r>
            <a:br>
              <a:rPr lang="en-US" altLang="en-US" sz="2200" dirty="0"/>
            </a:br>
            <a:r>
              <a:rPr lang="en-US" altLang="en-US" sz="2200" b="1" dirty="0"/>
              <a:t>Rationale: </a:t>
            </a:r>
            <a:r>
              <a:rPr lang="en-US" altLang="en-US" sz="2200" dirty="0">
                <a:solidFill>
                  <a:srgbClr val="F37021"/>
                </a:solidFill>
              </a:rPr>
              <a:t>This is the thin sheet of connective tissue that joins the thyroid cartilage and the cricoid cartilage.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dirty="0"/>
              <a:t>Review</a:t>
            </a:r>
          </a:p>
        </p:txBody>
      </p:sp>
      <p:sp>
        <p:nvSpPr>
          <p:cNvPr id="123907" name="Rectangle 3"/>
          <p:cNvSpPr>
            <a:spLocks noGrp="1" noChangeArrowheads="1"/>
          </p:cNvSpPr>
          <p:nvPr>
            <p:ph idx="1"/>
          </p:nvPr>
        </p:nvSpPr>
        <p:spPr/>
        <p:txBody>
          <a:bodyPr/>
          <a:lstStyle/>
          <a:p>
            <a:pPr marL="457200" indent="-457200">
              <a:buFontTx/>
              <a:buAutoNum type="arabicPeriod" startAt="5"/>
            </a:pPr>
            <a:r>
              <a:rPr lang="en-US" altLang="en-US" dirty="0"/>
              <a:t>Insulin is produced in the:</a:t>
            </a:r>
          </a:p>
          <a:p>
            <a:pPr marL="1016000" lvl="1" indent="-444500">
              <a:buFontTx/>
              <a:buAutoNum type="alphaUcPeriod"/>
            </a:pPr>
            <a:r>
              <a:rPr lang="en-US" altLang="en-US" dirty="0"/>
              <a:t>liver.</a:t>
            </a:r>
          </a:p>
          <a:p>
            <a:pPr marL="1016000" lvl="1" indent="-444500">
              <a:buFontTx/>
              <a:buAutoNum type="alphaUcPeriod"/>
            </a:pPr>
            <a:r>
              <a:rPr lang="en-US" altLang="en-US" dirty="0"/>
              <a:t>pancreas.</a:t>
            </a:r>
          </a:p>
          <a:p>
            <a:pPr marL="1016000" lvl="1" indent="-444500">
              <a:buFontTx/>
              <a:buAutoNum type="alphaUcPeriod"/>
            </a:pPr>
            <a:r>
              <a:rPr lang="en-US" altLang="en-US" dirty="0"/>
              <a:t>thyroid gland.</a:t>
            </a:r>
          </a:p>
          <a:p>
            <a:pPr marL="1016000" lvl="1" indent="-444500">
              <a:buFontTx/>
              <a:buAutoNum type="alphaUcPeriod"/>
            </a:pPr>
            <a:r>
              <a:rPr lang="en-US" altLang="en-US" dirty="0"/>
              <a:t>adrenal glands.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dirty="0"/>
              <a:t>Review</a:t>
            </a:r>
          </a:p>
        </p:txBody>
      </p:sp>
      <p:sp>
        <p:nvSpPr>
          <p:cNvPr id="124931"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buFontTx/>
              <a:buNone/>
            </a:pPr>
            <a:r>
              <a:rPr lang="en-US" altLang="en-US" b="1" dirty="0"/>
              <a:t>Rationale: </a:t>
            </a:r>
            <a:r>
              <a:rPr lang="en-US" altLang="en-US" dirty="0"/>
              <a:t>The pancreas is a solid organ that produces both insulin and digestive juices. Insulin is produced in the islets of Langerhans, which are a part of the pancreas.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dirty="0"/>
              <a:t>Review</a:t>
            </a:r>
          </a:p>
        </p:txBody>
      </p:sp>
      <p:sp>
        <p:nvSpPr>
          <p:cNvPr id="125955" name="Rectangle 3"/>
          <p:cNvSpPr>
            <a:spLocks noGrp="1" noChangeArrowheads="1"/>
          </p:cNvSpPr>
          <p:nvPr>
            <p:ph idx="1"/>
          </p:nvPr>
        </p:nvSpPr>
        <p:spPr/>
        <p:txBody>
          <a:bodyPr/>
          <a:lstStyle/>
          <a:p>
            <a:pPr marL="457200" indent="-457200">
              <a:buFontTx/>
              <a:buAutoNum type="arabicPeriod" startAt="5"/>
            </a:pPr>
            <a:r>
              <a:rPr lang="en-US" altLang="en-US" sz="2400" dirty="0"/>
              <a:t>Insulin is produced in the:</a:t>
            </a:r>
          </a:p>
          <a:p>
            <a:pPr marL="1016000" lvl="1" indent="-444500">
              <a:lnSpc>
                <a:spcPct val="95000"/>
              </a:lnSpc>
              <a:buFontTx/>
              <a:buAutoNum type="alphaUcPeriod"/>
            </a:pPr>
            <a:r>
              <a:rPr lang="en-US" altLang="en-US" sz="2200" dirty="0"/>
              <a:t>liver.</a:t>
            </a:r>
            <a:br>
              <a:rPr lang="en-US" altLang="en-US" sz="2200" dirty="0"/>
            </a:br>
            <a:r>
              <a:rPr lang="en-US" altLang="en-US" sz="2200" b="1" dirty="0"/>
              <a:t>Rationale: </a:t>
            </a:r>
            <a:r>
              <a:rPr lang="en-US" altLang="en-US" sz="2200" dirty="0">
                <a:solidFill>
                  <a:srgbClr val="F37021"/>
                </a:solidFill>
              </a:rPr>
              <a:t>The poisonous by-products of digestion are rendered harmless in the liver.</a:t>
            </a:r>
          </a:p>
          <a:p>
            <a:pPr marL="1016000" lvl="1" indent="-444500">
              <a:lnSpc>
                <a:spcPct val="95000"/>
              </a:lnSpc>
              <a:buFontTx/>
              <a:buAutoNum type="alphaUcPeriod"/>
            </a:pPr>
            <a:r>
              <a:rPr lang="en-US" altLang="en-US" sz="2200" dirty="0"/>
              <a:t>pancreas.</a:t>
            </a:r>
            <a:br>
              <a:rPr lang="en-US" altLang="en-US" sz="2200" dirty="0"/>
            </a:br>
            <a:r>
              <a:rPr lang="en-US" altLang="en-US" sz="2200" b="1" dirty="0"/>
              <a:t>Rationale: </a:t>
            </a:r>
            <a:r>
              <a:rPr lang="en-US" altLang="en-US" sz="2200" dirty="0">
                <a:solidFill>
                  <a:srgbClr val="F37021"/>
                </a:solidFill>
              </a:rPr>
              <a:t>Correct answer</a:t>
            </a:r>
          </a:p>
          <a:p>
            <a:pPr marL="1016000" lvl="1" indent="-444500">
              <a:lnSpc>
                <a:spcPct val="95000"/>
              </a:lnSpc>
              <a:buFontTx/>
              <a:buAutoNum type="alphaUcPeriod"/>
            </a:pPr>
            <a:r>
              <a:rPr lang="en-US" altLang="en-US" sz="2200" dirty="0"/>
              <a:t>thyroid gland.</a:t>
            </a:r>
            <a:br>
              <a:rPr lang="en-US" altLang="en-US" sz="2200" dirty="0"/>
            </a:br>
            <a:r>
              <a:rPr lang="en-US" altLang="en-US" sz="2200" b="1" dirty="0"/>
              <a:t>Rationale: </a:t>
            </a:r>
            <a:r>
              <a:rPr lang="en-US" altLang="en-US" sz="2200" dirty="0">
                <a:solidFill>
                  <a:srgbClr val="F37021"/>
                </a:solidFill>
              </a:rPr>
              <a:t>The thyroid, which is found in the neck over the larynx, regulates the body’s metabolism.</a:t>
            </a:r>
          </a:p>
          <a:p>
            <a:pPr marL="1016000" lvl="1" indent="-444500">
              <a:lnSpc>
                <a:spcPct val="95000"/>
              </a:lnSpc>
              <a:buFontTx/>
              <a:buAutoNum type="alphaUcPeriod"/>
            </a:pPr>
            <a:r>
              <a:rPr lang="en-US" altLang="en-US" sz="2200" dirty="0"/>
              <a:t>adrenal glands.</a:t>
            </a:r>
            <a:br>
              <a:rPr lang="en-US" altLang="en-US" sz="2200" dirty="0"/>
            </a:br>
            <a:r>
              <a:rPr lang="en-US" altLang="en-US" sz="2200" b="1" dirty="0"/>
              <a:t>Rationale:</a:t>
            </a:r>
            <a:r>
              <a:rPr lang="en-US" altLang="en-US" sz="2200" dirty="0"/>
              <a:t> </a:t>
            </a:r>
            <a:r>
              <a:rPr lang="en-US" altLang="en-US" sz="2200" dirty="0">
                <a:solidFill>
                  <a:srgbClr val="F37021"/>
                </a:solidFill>
              </a:rPr>
              <a:t>These glands, which are located in the kidneys, regulate salt levels, sugar levels, and sexual function.</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p:txBody>
          <a:bodyPr/>
          <a:lstStyle/>
          <a:p>
            <a:r>
              <a:rPr lang="en-US" altLang="en-US" dirty="0"/>
              <a:t>Review</a:t>
            </a:r>
          </a:p>
        </p:txBody>
      </p:sp>
      <p:sp>
        <p:nvSpPr>
          <p:cNvPr id="126979" name="Rectangle 1027"/>
          <p:cNvSpPr>
            <a:spLocks noGrp="1" noChangeArrowheads="1"/>
          </p:cNvSpPr>
          <p:nvPr>
            <p:ph idx="1"/>
          </p:nvPr>
        </p:nvSpPr>
        <p:spPr/>
        <p:txBody>
          <a:bodyPr/>
          <a:lstStyle/>
          <a:p>
            <a:pPr marL="457200" indent="-457200">
              <a:buFontTx/>
              <a:buAutoNum type="arabicPeriod" startAt="6"/>
            </a:pPr>
            <a:r>
              <a:rPr lang="en-US" altLang="en-US" dirty="0"/>
              <a:t>_____ connect(s) muscles to bones.</a:t>
            </a:r>
          </a:p>
          <a:p>
            <a:pPr marL="1016000" lvl="1" indent="-444500">
              <a:buFontTx/>
              <a:buAutoNum type="alphaUcPeriod"/>
            </a:pPr>
            <a:r>
              <a:rPr lang="en-US" altLang="en-US" dirty="0"/>
              <a:t>Ligaments</a:t>
            </a:r>
          </a:p>
          <a:p>
            <a:pPr marL="1016000" lvl="1" indent="-444500">
              <a:buFontTx/>
              <a:buAutoNum type="alphaUcPeriod"/>
            </a:pPr>
            <a:r>
              <a:rPr lang="en-US" altLang="en-US" dirty="0"/>
              <a:t>Cartilage</a:t>
            </a:r>
          </a:p>
          <a:p>
            <a:pPr marL="1016000" lvl="1" indent="-444500">
              <a:buFontTx/>
              <a:buAutoNum type="alphaUcPeriod"/>
            </a:pPr>
            <a:r>
              <a:rPr lang="en-US" altLang="en-US" dirty="0"/>
              <a:t>Tendons</a:t>
            </a:r>
          </a:p>
          <a:p>
            <a:pPr marL="1016000" lvl="1" indent="-444500">
              <a:buFontTx/>
              <a:buAutoNum type="alphaUcPeriod"/>
            </a:pPr>
            <a:r>
              <a:rPr lang="en-US" altLang="en-US" dirty="0"/>
              <a:t>Joints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dirty="0"/>
              <a:t>Review</a:t>
            </a:r>
          </a:p>
        </p:txBody>
      </p:sp>
      <p:sp>
        <p:nvSpPr>
          <p:cNvPr id="128003"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 </a:t>
            </a:r>
            <a:r>
              <a:rPr lang="en-US" altLang="en-US" dirty="0"/>
              <a:t>Tendons connect muscle to bone. Ligaments connect bone to bone. Cartilage is smooth connective tissue covering the ends of bones at mobile joints. Joints consist of the ends of the bones and the surrounding connecting and supporting tissues.</a:t>
            </a:r>
          </a:p>
          <a:p>
            <a:pPr marL="0" indent="0">
              <a:buFontTx/>
              <a:buNone/>
            </a:pPr>
            <a:endParaRPr lang="en-US"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Review</a:t>
            </a:r>
          </a:p>
        </p:txBody>
      </p:sp>
      <p:sp>
        <p:nvSpPr>
          <p:cNvPr id="129027" name="Rectangle 3"/>
          <p:cNvSpPr>
            <a:spLocks noGrp="1" noChangeArrowheads="1"/>
          </p:cNvSpPr>
          <p:nvPr>
            <p:ph idx="1"/>
          </p:nvPr>
        </p:nvSpPr>
        <p:spPr/>
        <p:txBody>
          <a:bodyPr/>
          <a:lstStyle/>
          <a:p>
            <a:pPr marL="457200" indent="-457200">
              <a:buFontTx/>
              <a:buAutoNum type="arabicPeriod" startAt="6"/>
            </a:pPr>
            <a:r>
              <a:rPr lang="en-US" altLang="en-US" sz="2400" dirty="0"/>
              <a:t>_____ connect(s) muscles to bones.</a:t>
            </a:r>
          </a:p>
          <a:p>
            <a:pPr marL="1016000" lvl="1" indent="-444500">
              <a:buFontTx/>
              <a:buAutoNum type="alphaUcPeriod"/>
            </a:pPr>
            <a:r>
              <a:rPr lang="en-US" altLang="en-US" sz="2200" dirty="0"/>
              <a:t>Ligaments</a:t>
            </a:r>
            <a:br>
              <a:rPr lang="en-US" altLang="en-US" sz="2200" dirty="0"/>
            </a:br>
            <a:r>
              <a:rPr lang="en-US" altLang="en-US" sz="2200" b="1" dirty="0"/>
              <a:t>Rationale:</a:t>
            </a:r>
            <a:r>
              <a:rPr lang="en-US" altLang="en-US" sz="2200" dirty="0"/>
              <a:t> </a:t>
            </a:r>
            <a:r>
              <a:rPr lang="en-US" altLang="en-US" sz="2200" dirty="0">
                <a:solidFill>
                  <a:srgbClr val="F37021"/>
                </a:solidFill>
              </a:rPr>
              <a:t>Connect bone to bone.</a:t>
            </a:r>
          </a:p>
          <a:p>
            <a:pPr marL="1016000" lvl="1" indent="-444500">
              <a:buFontTx/>
              <a:buAutoNum type="alphaUcPeriod"/>
            </a:pPr>
            <a:r>
              <a:rPr lang="en-US" altLang="en-US" sz="2200" dirty="0"/>
              <a:t>Cartilage</a:t>
            </a:r>
            <a:br>
              <a:rPr lang="en-US" altLang="en-US" sz="2200" dirty="0"/>
            </a:br>
            <a:r>
              <a:rPr lang="en-US" altLang="en-US" sz="2200" b="1" dirty="0"/>
              <a:t>Rationale: </a:t>
            </a:r>
            <a:r>
              <a:rPr lang="en-US" altLang="en-US" sz="2200" dirty="0">
                <a:solidFill>
                  <a:srgbClr val="F37021"/>
                </a:solidFill>
              </a:rPr>
              <a:t>Covers the ends of bones at joints.</a:t>
            </a:r>
          </a:p>
          <a:p>
            <a:pPr marL="1016000" lvl="1" indent="-444500">
              <a:buFontTx/>
              <a:buAutoNum type="alphaUcPeriod"/>
            </a:pPr>
            <a:r>
              <a:rPr lang="en-US" altLang="en-US" sz="2200" dirty="0"/>
              <a:t>Tendons</a:t>
            </a:r>
            <a:br>
              <a:rPr lang="en-US" altLang="en-US" sz="2200" dirty="0"/>
            </a:br>
            <a:r>
              <a:rPr lang="en-US" altLang="en-US" sz="2200" b="1" dirty="0"/>
              <a:t>Rationale:</a:t>
            </a:r>
            <a:r>
              <a:rPr lang="en-US" altLang="en-US" sz="2200" dirty="0"/>
              <a:t> </a:t>
            </a:r>
            <a:r>
              <a:rPr lang="en-US" altLang="en-US" sz="2200" dirty="0">
                <a:solidFill>
                  <a:srgbClr val="F37021"/>
                </a:solidFill>
              </a:rPr>
              <a:t>Correct answer</a:t>
            </a:r>
          </a:p>
          <a:p>
            <a:pPr marL="1016000" lvl="1" indent="-444500">
              <a:buFontTx/>
              <a:buAutoNum type="alphaUcPeriod"/>
            </a:pPr>
            <a:r>
              <a:rPr lang="en-US" altLang="en-US" sz="2200" dirty="0"/>
              <a:t>Joints</a:t>
            </a:r>
            <a:br>
              <a:rPr lang="en-US" altLang="en-US" sz="2200" dirty="0"/>
            </a:br>
            <a:r>
              <a:rPr lang="en-US" altLang="en-US" sz="2200" b="1" dirty="0"/>
              <a:t>Rationale: </a:t>
            </a:r>
            <a:r>
              <a:rPr lang="en-US" altLang="en-US" sz="2200" dirty="0">
                <a:solidFill>
                  <a:srgbClr val="F37021"/>
                </a:solidFill>
              </a:rPr>
              <a:t>Occur where two long bones come in contact.</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dirty="0"/>
              <a:t>Review</a:t>
            </a:r>
          </a:p>
        </p:txBody>
      </p:sp>
      <p:sp>
        <p:nvSpPr>
          <p:cNvPr id="130051" name="Rectangle 3"/>
          <p:cNvSpPr>
            <a:spLocks noGrp="1" noChangeArrowheads="1"/>
          </p:cNvSpPr>
          <p:nvPr>
            <p:ph idx="1"/>
          </p:nvPr>
        </p:nvSpPr>
        <p:spPr/>
        <p:txBody>
          <a:bodyPr/>
          <a:lstStyle/>
          <a:p>
            <a:pPr marL="457200" indent="-457200">
              <a:buFontTx/>
              <a:buAutoNum type="arabicPeriod" startAt="7"/>
            </a:pPr>
            <a:r>
              <a:rPr lang="en-US" altLang="en-US" dirty="0"/>
              <a:t>The normal resting adult heart rate is:</a:t>
            </a:r>
          </a:p>
          <a:p>
            <a:pPr marL="1016000" lvl="1" indent="-444500">
              <a:buFontTx/>
              <a:buAutoNum type="alphaUcPeriod"/>
            </a:pPr>
            <a:r>
              <a:rPr lang="en-US" altLang="en-US" dirty="0"/>
              <a:t>50 to 70 beats/min.</a:t>
            </a:r>
          </a:p>
          <a:p>
            <a:pPr marL="1016000" lvl="1" indent="-444500">
              <a:buFontTx/>
              <a:buAutoNum type="alphaUcPeriod"/>
            </a:pPr>
            <a:r>
              <a:rPr lang="en-US" altLang="en-US" dirty="0"/>
              <a:t>60 to 100 beats/min.</a:t>
            </a:r>
          </a:p>
          <a:p>
            <a:pPr marL="1016000" lvl="1" indent="-444500">
              <a:buFontTx/>
              <a:buAutoNum type="alphaUcPeriod"/>
            </a:pPr>
            <a:r>
              <a:rPr lang="en-US" altLang="en-US" dirty="0"/>
              <a:t>80 to 110 beats/min.</a:t>
            </a:r>
          </a:p>
          <a:p>
            <a:pPr marL="1016000" lvl="1" indent="-444500">
              <a:buFontTx/>
              <a:buAutoNum type="alphaUcPeriod"/>
            </a:pPr>
            <a:r>
              <a:rPr lang="en-US" altLang="en-US" dirty="0"/>
              <a:t>110 to 120 beats/min.</a:t>
            </a:r>
          </a:p>
          <a:p>
            <a:pPr marL="457200" indent="-457200">
              <a:buFontTx/>
              <a:buAutoNum type="arabicPeriod" startAt="7"/>
            </a:pPr>
            <a:endParaRPr lang="en-US" altLang="en-US" sz="2400" dirty="0">
              <a:solidFill>
                <a:srgbClr val="0000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dirty="0"/>
              <a:t>Review</a:t>
            </a:r>
          </a:p>
        </p:txBody>
      </p:sp>
      <p:sp>
        <p:nvSpPr>
          <p:cNvPr id="13107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B</a:t>
            </a:r>
          </a:p>
          <a:p>
            <a:pPr marL="0" indent="0">
              <a:buFontTx/>
              <a:buNone/>
            </a:pPr>
            <a:r>
              <a:rPr lang="en-US" altLang="en-US" b="1" dirty="0"/>
              <a:t>Rationale: </a:t>
            </a:r>
            <a:r>
              <a:rPr lang="en-US" altLang="en-US" dirty="0"/>
              <a:t>The normal resting heart rate for an adult is 60 to 100 beats/min. Bradycardia exists when the adult heart rate is less than </a:t>
            </a:r>
            <a:br>
              <a:rPr lang="en-US" altLang="en-US" dirty="0"/>
            </a:br>
            <a:r>
              <a:rPr lang="en-US" altLang="en-US" dirty="0"/>
              <a:t>60 beats/min, and tachycardia exists when it is greater than 100 beats/min.</a:t>
            </a:r>
          </a:p>
          <a:p>
            <a:pPr marL="0" indent="0"/>
            <a:endParaRPr lang="en-US"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dirty="0"/>
              <a:t>Review</a:t>
            </a:r>
          </a:p>
        </p:txBody>
      </p:sp>
      <p:sp>
        <p:nvSpPr>
          <p:cNvPr id="132099" name="Rectangle 3"/>
          <p:cNvSpPr>
            <a:spLocks noGrp="1" noChangeArrowheads="1"/>
          </p:cNvSpPr>
          <p:nvPr>
            <p:ph idx="1"/>
          </p:nvPr>
        </p:nvSpPr>
        <p:spPr/>
        <p:txBody>
          <a:bodyPr/>
          <a:lstStyle/>
          <a:p>
            <a:pPr marL="457200" indent="-457200">
              <a:lnSpc>
                <a:spcPct val="90000"/>
              </a:lnSpc>
              <a:buFontTx/>
              <a:buAutoNum type="arabicPeriod" startAt="7"/>
            </a:pPr>
            <a:r>
              <a:rPr lang="en-US" altLang="en-US" dirty="0"/>
              <a:t>The normal resting adult heart rate is:</a:t>
            </a:r>
          </a:p>
          <a:p>
            <a:pPr marL="1016000" lvl="1" indent="-444500">
              <a:lnSpc>
                <a:spcPct val="90000"/>
              </a:lnSpc>
              <a:buFontTx/>
              <a:buAutoNum type="alphaUcPeriod"/>
            </a:pPr>
            <a:r>
              <a:rPr lang="en-US" altLang="en-US" sz="2200" dirty="0"/>
              <a:t>50 to 70 beats/min.</a:t>
            </a:r>
            <a:br>
              <a:rPr lang="en-US" altLang="en-US" sz="2200" dirty="0"/>
            </a:br>
            <a:r>
              <a:rPr lang="en-US" altLang="en-US" sz="2200" b="1" dirty="0"/>
              <a:t>Rationale: </a:t>
            </a:r>
            <a:r>
              <a:rPr lang="en-US" altLang="en-US" sz="2200" dirty="0">
                <a:solidFill>
                  <a:srgbClr val="F37021"/>
                </a:solidFill>
              </a:rPr>
              <a:t>Less than 60 beats/min is bradycardia.</a:t>
            </a:r>
          </a:p>
          <a:p>
            <a:pPr marL="1016000" lvl="1" indent="-444500">
              <a:lnSpc>
                <a:spcPct val="90000"/>
              </a:lnSpc>
              <a:buFontTx/>
              <a:buAutoNum type="alphaUcPeriod"/>
            </a:pPr>
            <a:r>
              <a:rPr lang="en-US" altLang="en-US" sz="2200" dirty="0"/>
              <a:t>60 to 100 beats/min.</a:t>
            </a:r>
            <a:br>
              <a:rPr lang="en-US" altLang="en-US" sz="2200" dirty="0"/>
            </a:br>
            <a:r>
              <a:rPr lang="en-US" altLang="en-US" sz="2200" b="1" dirty="0"/>
              <a:t>Rationale: </a:t>
            </a:r>
            <a:r>
              <a:rPr lang="en-US" altLang="en-US" sz="2200" dirty="0">
                <a:solidFill>
                  <a:srgbClr val="F37021"/>
                </a:solidFill>
              </a:rPr>
              <a:t>Correct answer</a:t>
            </a:r>
          </a:p>
          <a:p>
            <a:pPr marL="1016000" lvl="1" indent="-444500">
              <a:lnSpc>
                <a:spcPct val="90000"/>
              </a:lnSpc>
              <a:buFontTx/>
              <a:buAutoNum type="alphaUcPeriod"/>
            </a:pPr>
            <a:r>
              <a:rPr lang="en-US" altLang="en-US" sz="2200" dirty="0"/>
              <a:t>80 to 110 beats/min.</a:t>
            </a:r>
            <a:br>
              <a:rPr lang="en-US" altLang="en-US" sz="2200" dirty="0"/>
            </a:br>
            <a:r>
              <a:rPr lang="en-US" altLang="en-US" sz="2200" b="1" dirty="0"/>
              <a:t>Rationale: </a:t>
            </a:r>
            <a:r>
              <a:rPr lang="en-US" altLang="en-US" sz="2200" dirty="0">
                <a:solidFill>
                  <a:srgbClr val="F37021"/>
                </a:solidFill>
              </a:rPr>
              <a:t>Normal is more than 100 beats/min.</a:t>
            </a:r>
          </a:p>
          <a:p>
            <a:pPr marL="1016000" lvl="1" indent="-444500">
              <a:lnSpc>
                <a:spcPct val="90000"/>
              </a:lnSpc>
              <a:buFontTx/>
              <a:buAutoNum type="alphaUcPeriod"/>
            </a:pPr>
            <a:r>
              <a:rPr lang="en-US" altLang="en-US" sz="2200" dirty="0"/>
              <a:t>110 to 120 beats/min.</a:t>
            </a:r>
            <a:br>
              <a:rPr lang="en-US" altLang="en-US" sz="2200" dirty="0"/>
            </a:br>
            <a:r>
              <a:rPr lang="en-US" altLang="en-US" sz="2200" b="1" dirty="0"/>
              <a:t>Rationale: </a:t>
            </a:r>
            <a:r>
              <a:rPr lang="en-US" altLang="en-US" sz="2200" dirty="0">
                <a:solidFill>
                  <a:srgbClr val="F37021"/>
                </a:solidFill>
              </a:rPr>
              <a:t>More than 100 beats/min is tachycardia.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lnSpc>
                <a:spcPct val="85000"/>
              </a:lnSpc>
            </a:pPr>
            <a:r>
              <a:rPr lang="en-US" altLang="en-US" dirty="0"/>
              <a:t>Joints </a:t>
            </a:r>
            <a:r>
              <a:rPr lang="en-US" altLang="en-US" sz="2000" b="0" dirty="0"/>
              <a:t>(2 of 2)</a:t>
            </a:r>
            <a:endParaRPr lang="en-US" altLang="en-US" sz="2800" b="0" dirty="0"/>
          </a:p>
        </p:txBody>
      </p:sp>
      <p:pic>
        <p:nvPicPr>
          <p:cNvPr id="2050" name="Picture 2" descr="Illustration on the left shows the shoulder joint. Illustration on the right shows a mechanical representation of the joint with two pieces. A spherical socket and a corresponding piece with spherical head. Arrows depict up and down, and circular motion of the head.&#10;" title="Illustrations of the ball-and-socket joint at the shoul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61721"/>
            <a:ext cx="4495800" cy="31269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llustration on the left shows the joint in a bent knee. Illustration on the right shows a mechanical representation of the hinge joint made of two pieces. The concave saddle-like part and a corresponding cylinder, which sits on it. Arrows depict movement of the cylinder from side to side.&#10;" title="Illustrations of the hinge joint at the kn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14086"/>
            <a:ext cx="4343400" cy="29808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6150" y="4549885"/>
            <a:ext cx="4460875" cy="646331"/>
          </a:xfrm>
          <a:prstGeom prst="rect">
            <a:avLst/>
          </a:prstGeom>
        </p:spPr>
        <p:txBody>
          <a:bodyPr wrap="square">
            <a:spAutoFit/>
          </a:bodyPr>
          <a:lstStyle/>
          <a:p>
            <a:r>
              <a:rPr lang="en-US" b="1" dirty="0"/>
              <a:t>FIGURE 6-4 </a:t>
            </a:r>
            <a:r>
              <a:rPr lang="en-US" dirty="0"/>
              <a:t>The shoulder is an example of a</a:t>
            </a:r>
          </a:p>
          <a:p>
            <a:r>
              <a:rPr lang="en-US" dirty="0"/>
              <a:t>ball-and-socket joint.</a:t>
            </a:r>
          </a:p>
        </p:txBody>
      </p:sp>
      <p:sp>
        <p:nvSpPr>
          <p:cNvPr id="4" name="Rectangle 3"/>
          <p:cNvSpPr/>
          <p:nvPr/>
        </p:nvSpPr>
        <p:spPr>
          <a:xfrm>
            <a:off x="7086600" y="4554202"/>
            <a:ext cx="4533900" cy="923330"/>
          </a:xfrm>
          <a:prstGeom prst="rect">
            <a:avLst/>
          </a:prstGeom>
        </p:spPr>
        <p:txBody>
          <a:bodyPr wrap="square">
            <a:spAutoFit/>
          </a:bodyPr>
          <a:lstStyle/>
          <a:p>
            <a:r>
              <a:rPr lang="en-US" b="1" dirty="0"/>
              <a:t>FIGURE 6-5 </a:t>
            </a:r>
            <a:r>
              <a:rPr lang="en-US" dirty="0"/>
              <a:t>The elbow joints are hinge joints, which allow motion in only one plane (flexion and extension).</a:t>
            </a:r>
          </a:p>
        </p:txBody>
      </p:sp>
      <p:sp>
        <p:nvSpPr>
          <p:cNvPr id="7" name="Rectangle 6"/>
          <p:cNvSpPr/>
          <p:nvPr/>
        </p:nvSpPr>
        <p:spPr>
          <a:xfrm>
            <a:off x="911225" y="524862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13" name="Rectangle 12"/>
          <p:cNvSpPr/>
          <p:nvPr/>
        </p:nvSpPr>
        <p:spPr>
          <a:xfrm>
            <a:off x="7086600" y="547753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dirty="0"/>
              <a:t>Review</a:t>
            </a:r>
          </a:p>
        </p:txBody>
      </p:sp>
      <p:sp>
        <p:nvSpPr>
          <p:cNvPr id="133123" name="Rectangle 3"/>
          <p:cNvSpPr>
            <a:spLocks noGrp="1" noChangeArrowheads="1"/>
          </p:cNvSpPr>
          <p:nvPr>
            <p:ph idx="1"/>
          </p:nvPr>
        </p:nvSpPr>
        <p:spPr/>
        <p:txBody>
          <a:bodyPr/>
          <a:lstStyle/>
          <a:p>
            <a:pPr marL="457200" indent="-457200">
              <a:buFontTx/>
              <a:buAutoNum type="arabicPeriod" startAt="8"/>
            </a:pPr>
            <a:r>
              <a:rPr lang="en-US" altLang="en-US" dirty="0"/>
              <a:t>The left atrium of the heart receives ___________ blood from the ___________.</a:t>
            </a:r>
          </a:p>
          <a:p>
            <a:pPr marL="1016000" lvl="1" indent="-444500">
              <a:buFontTx/>
              <a:buAutoNum type="alphaUcPeriod"/>
            </a:pPr>
            <a:r>
              <a:rPr lang="en-US" altLang="en-US" dirty="0"/>
              <a:t>oxygenated; lungs</a:t>
            </a:r>
          </a:p>
          <a:p>
            <a:pPr marL="1016000" lvl="1" indent="-444500">
              <a:buFontTx/>
              <a:buAutoNum type="alphaUcPeriod"/>
            </a:pPr>
            <a:r>
              <a:rPr lang="en-US" altLang="en-US" dirty="0"/>
              <a:t>deoxygenated; body</a:t>
            </a:r>
          </a:p>
          <a:p>
            <a:pPr marL="1016000" lvl="1" indent="-444500">
              <a:buFontTx/>
              <a:buAutoNum type="alphaUcPeriod"/>
            </a:pPr>
            <a:r>
              <a:rPr lang="en-US" altLang="en-US" dirty="0"/>
              <a:t>oxygenated; body</a:t>
            </a:r>
          </a:p>
          <a:p>
            <a:pPr marL="1016000" lvl="1" indent="-444500">
              <a:buFontTx/>
              <a:buAutoNum type="alphaUcPeriod"/>
            </a:pPr>
            <a:r>
              <a:rPr lang="en-US" altLang="en-US" dirty="0"/>
              <a:t>deoxygenated; lungs</a:t>
            </a:r>
          </a:p>
          <a:p>
            <a:pPr marL="457200" indent="-457200">
              <a:buFontTx/>
              <a:buAutoNum type="arabicPeriod" startAt="8"/>
            </a:pPr>
            <a:endParaRPr lang="en-US" altLang="en-US" sz="2400" dirty="0">
              <a:solidFill>
                <a:srgbClr val="00000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p:txBody>
          <a:bodyPr/>
          <a:lstStyle/>
          <a:p>
            <a:r>
              <a:rPr lang="en-US" altLang="en-US" dirty="0"/>
              <a:t>Review</a:t>
            </a:r>
          </a:p>
        </p:txBody>
      </p:sp>
      <p:sp>
        <p:nvSpPr>
          <p:cNvPr id="134147" name="Rectangle 1027"/>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A</a:t>
            </a:r>
          </a:p>
          <a:p>
            <a:pPr marL="0" indent="0">
              <a:buFontTx/>
              <a:buNone/>
            </a:pPr>
            <a:r>
              <a:rPr lang="en-US" altLang="en-US" b="1" dirty="0"/>
              <a:t>Rationale: </a:t>
            </a:r>
            <a:r>
              <a:rPr lang="en-US" altLang="en-US" dirty="0"/>
              <a:t>The left atrium receives oxygenated blood from the lungs via the pulmonary veins. The right atrium receives deoxygenated blood from the body via the venae cavae.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dirty="0"/>
              <a:t>Review</a:t>
            </a:r>
            <a:endParaRPr lang="en-US" altLang="en-US" sz="2800" b="0" dirty="0"/>
          </a:p>
        </p:txBody>
      </p:sp>
      <p:sp>
        <p:nvSpPr>
          <p:cNvPr id="135171" name="Rectangle 3"/>
          <p:cNvSpPr>
            <a:spLocks noGrp="1" noChangeArrowheads="1"/>
          </p:cNvSpPr>
          <p:nvPr>
            <p:ph idx="1"/>
          </p:nvPr>
        </p:nvSpPr>
        <p:spPr/>
        <p:txBody>
          <a:bodyPr/>
          <a:lstStyle/>
          <a:p>
            <a:pPr marL="457200" indent="-457200">
              <a:buFontTx/>
              <a:buAutoNum type="arabicPeriod" startAt="8"/>
            </a:pPr>
            <a:r>
              <a:rPr lang="en-US" altLang="en-US" sz="2400" dirty="0"/>
              <a:t>The left atrium of the heart receives ___________ blood from the ___________.</a:t>
            </a:r>
          </a:p>
          <a:p>
            <a:pPr marL="1016000" lvl="1" indent="-444500">
              <a:buFontTx/>
              <a:buAutoNum type="alphaUcPeriod"/>
            </a:pPr>
            <a:r>
              <a:rPr lang="en-US" altLang="en-US" sz="2200" dirty="0"/>
              <a:t>oxygenated; lungs</a:t>
            </a:r>
            <a:br>
              <a:rPr lang="en-US" altLang="en-US" sz="2200" dirty="0"/>
            </a:br>
            <a:r>
              <a:rPr lang="en-US" altLang="en-US" sz="2200" b="1" dirty="0"/>
              <a:t>Rationale: </a:t>
            </a:r>
            <a:r>
              <a:rPr lang="en-US" altLang="en-US" sz="2200" dirty="0">
                <a:solidFill>
                  <a:srgbClr val="F37021"/>
                </a:solidFill>
              </a:rPr>
              <a:t>Correct answer</a:t>
            </a:r>
          </a:p>
          <a:p>
            <a:pPr marL="1016000" lvl="1" indent="-444500">
              <a:buFontTx/>
              <a:buAutoNum type="alphaUcPeriod"/>
            </a:pPr>
            <a:r>
              <a:rPr lang="en-US" altLang="en-US" sz="2200" dirty="0"/>
              <a:t>deoxygenated; body</a:t>
            </a:r>
            <a:br>
              <a:rPr lang="en-US" altLang="en-US" sz="2200" dirty="0"/>
            </a:br>
            <a:r>
              <a:rPr lang="en-US" altLang="en-US" sz="2200" b="1" dirty="0"/>
              <a:t>Rationale: </a:t>
            </a:r>
            <a:r>
              <a:rPr lang="en-US" altLang="en-US" sz="2200" dirty="0">
                <a:solidFill>
                  <a:srgbClr val="F37021"/>
                </a:solidFill>
              </a:rPr>
              <a:t>The right atrium of the heart receives deoxygenated blood from the body.</a:t>
            </a:r>
          </a:p>
          <a:p>
            <a:pPr marL="1016000" lvl="1" indent="-444500">
              <a:buFontTx/>
              <a:buAutoNum type="alphaUcPeriod" startAt="3"/>
            </a:pPr>
            <a:r>
              <a:rPr lang="en-US" altLang="en-US" sz="2200" dirty="0"/>
              <a:t>oxygenated; body</a:t>
            </a:r>
            <a:br>
              <a:rPr lang="en-US" altLang="en-US" sz="2200" dirty="0"/>
            </a:br>
            <a:r>
              <a:rPr lang="en-US" altLang="en-US" sz="2200" b="1" dirty="0"/>
              <a:t>Rationale: </a:t>
            </a:r>
            <a:r>
              <a:rPr lang="en-US" altLang="en-US" sz="2200" dirty="0">
                <a:solidFill>
                  <a:srgbClr val="F37021"/>
                </a:solidFill>
              </a:rPr>
              <a:t>No part of the heart receives oxygenated blood from the body. It receives oxygenated blood only from the lungs.</a:t>
            </a:r>
          </a:p>
          <a:p>
            <a:pPr marL="1016000" lvl="1" indent="-444500">
              <a:buFontTx/>
              <a:buAutoNum type="alphaUcPeriod" startAt="3"/>
            </a:pPr>
            <a:r>
              <a:rPr lang="en-US" altLang="en-US" sz="2200" dirty="0"/>
              <a:t>deoxygenated; lungs</a:t>
            </a:r>
            <a:br>
              <a:rPr lang="en-US" altLang="en-US" sz="2200" dirty="0"/>
            </a:br>
            <a:r>
              <a:rPr lang="en-US" altLang="en-US" sz="2200" b="1" dirty="0"/>
              <a:t>Rationale: </a:t>
            </a:r>
            <a:r>
              <a:rPr lang="en-US" altLang="en-US" sz="2200" dirty="0">
                <a:solidFill>
                  <a:srgbClr val="F37021"/>
                </a:solidFill>
              </a:rPr>
              <a:t>The right atrium and right ventricle are the only parts of the heart that receive deoxygenated blood from the body.</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dirty="0"/>
              <a:t>Review</a:t>
            </a:r>
          </a:p>
        </p:txBody>
      </p:sp>
      <p:sp>
        <p:nvSpPr>
          <p:cNvPr id="137219" name="Rectangle 3"/>
          <p:cNvSpPr>
            <a:spLocks noGrp="1" noChangeArrowheads="1"/>
          </p:cNvSpPr>
          <p:nvPr>
            <p:ph idx="1"/>
          </p:nvPr>
        </p:nvSpPr>
        <p:spPr/>
        <p:txBody>
          <a:bodyPr/>
          <a:lstStyle/>
          <a:p>
            <a:pPr marL="457200" indent="-457200">
              <a:buFontTx/>
              <a:buAutoNum type="arabicPeriod" startAt="9"/>
            </a:pPr>
            <a:r>
              <a:rPr lang="en-US" altLang="en-US" dirty="0"/>
              <a:t>The largest part of the brain is the:</a:t>
            </a:r>
          </a:p>
          <a:p>
            <a:pPr marL="1016000" lvl="1" indent="-444500">
              <a:buFontTx/>
              <a:buAutoNum type="alphaUcPeriod"/>
            </a:pPr>
            <a:r>
              <a:rPr lang="en-US" altLang="en-US" dirty="0"/>
              <a:t>cerebrum.</a:t>
            </a:r>
          </a:p>
          <a:p>
            <a:pPr marL="1016000" lvl="1" indent="-444500">
              <a:buFontTx/>
              <a:buAutoNum type="alphaUcPeriod"/>
            </a:pPr>
            <a:r>
              <a:rPr lang="en-US" altLang="en-US" dirty="0"/>
              <a:t>brainstem.</a:t>
            </a:r>
          </a:p>
          <a:p>
            <a:pPr marL="1016000" lvl="1" indent="-444500">
              <a:buFontTx/>
              <a:buAutoNum type="alphaUcPeriod"/>
            </a:pPr>
            <a:r>
              <a:rPr lang="en-US" altLang="en-US" dirty="0"/>
              <a:t>cerebellum.</a:t>
            </a:r>
          </a:p>
          <a:p>
            <a:pPr marL="1016000" lvl="1" indent="-444500">
              <a:buFontTx/>
              <a:buAutoNum type="alphaUcPeriod"/>
            </a:pPr>
            <a:r>
              <a:rPr lang="en-US" altLang="en-US" dirty="0"/>
              <a:t>foramen magnum.</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dirty="0"/>
              <a:t>Review</a:t>
            </a:r>
          </a:p>
        </p:txBody>
      </p:sp>
      <p:sp>
        <p:nvSpPr>
          <p:cNvPr id="138243" name="Rectangle 3"/>
          <p:cNvSpPr>
            <a:spLocks noGrp="1" noChangeArrowheads="1"/>
          </p:cNvSpPr>
          <p:nvPr>
            <p:ph idx="1"/>
          </p:nvPr>
        </p:nvSpPr>
        <p:spPr/>
        <p:txBody>
          <a:bodyPr/>
          <a:lstStyle/>
          <a:p>
            <a:pPr marL="0" indent="0">
              <a:lnSpc>
                <a:spcPct val="90000"/>
              </a:lnSpc>
              <a:buFontTx/>
              <a:buNone/>
            </a:pPr>
            <a:r>
              <a:rPr lang="en-US" altLang="en-US" b="1" dirty="0"/>
              <a:t>Answer: </a:t>
            </a:r>
            <a:r>
              <a:rPr lang="en-US" altLang="en-US" dirty="0">
                <a:solidFill>
                  <a:srgbClr val="F37021"/>
                </a:solidFill>
              </a:rPr>
              <a:t>A</a:t>
            </a:r>
          </a:p>
          <a:p>
            <a:pPr marL="0" indent="0">
              <a:buFontTx/>
              <a:buNone/>
            </a:pPr>
            <a:r>
              <a:rPr lang="en-US" altLang="en-US" b="1" dirty="0"/>
              <a:t>Rationale: </a:t>
            </a:r>
            <a:r>
              <a:rPr lang="en-US" altLang="en-US" dirty="0"/>
              <a:t>The three major parts of the brain are the cerebrum, the brainstem, and the cerebellum. The largest part of the brain is the cerebrum, which is sometimes called the “gray matter.” The cerebellum—sometimes called the “athlete’s brain”—is the smallest part of the brain. The brainstem is responsible for vital functions such as heart rate, breathing, and blood pressure. The foramen magnum is the large opening at the base of the skull through which the spinal cord passes.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dirty="0"/>
              <a:t>Review</a:t>
            </a:r>
          </a:p>
        </p:txBody>
      </p:sp>
      <p:sp>
        <p:nvSpPr>
          <p:cNvPr id="139267" name="Rectangle 3"/>
          <p:cNvSpPr>
            <a:spLocks noGrp="1" noChangeArrowheads="1"/>
          </p:cNvSpPr>
          <p:nvPr>
            <p:ph idx="1"/>
          </p:nvPr>
        </p:nvSpPr>
        <p:spPr/>
        <p:txBody>
          <a:bodyPr/>
          <a:lstStyle/>
          <a:p>
            <a:pPr marL="457200" indent="-457200">
              <a:lnSpc>
                <a:spcPct val="95000"/>
              </a:lnSpc>
              <a:buFontTx/>
              <a:buAutoNum type="arabicPeriod" startAt="9"/>
            </a:pPr>
            <a:r>
              <a:rPr lang="en-US" altLang="en-US" sz="2400" dirty="0"/>
              <a:t>The largest part of the brain is the:</a:t>
            </a:r>
          </a:p>
          <a:p>
            <a:pPr marL="1016000" lvl="1" indent="-444500">
              <a:lnSpc>
                <a:spcPct val="95000"/>
              </a:lnSpc>
              <a:buFontTx/>
              <a:buAutoNum type="alphaUcPeriod"/>
            </a:pPr>
            <a:r>
              <a:rPr lang="en-US" altLang="en-US" sz="2200" dirty="0"/>
              <a:t>cerebrum.</a:t>
            </a:r>
            <a:br>
              <a:rPr lang="en-US" altLang="en-US" sz="2200" dirty="0"/>
            </a:br>
            <a:r>
              <a:rPr lang="en-US" altLang="en-US" sz="2200" b="1" dirty="0"/>
              <a:t>Rationale: </a:t>
            </a:r>
            <a:r>
              <a:rPr lang="en-US" altLang="en-US" sz="2200" dirty="0">
                <a:solidFill>
                  <a:srgbClr val="F37021"/>
                </a:solidFill>
              </a:rPr>
              <a:t>Correct answer</a:t>
            </a:r>
          </a:p>
          <a:p>
            <a:pPr marL="1016000" lvl="1" indent="-444500">
              <a:lnSpc>
                <a:spcPct val="95000"/>
              </a:lnSpc>
              <a:buFontTx/>
              <a:buAutoNum type="alphaUcPeriod"/>
            </a:pPr>
            <a:r>
              <a:rPr lang="en-US" altLang="en-US" sz="2200" dirty="0"/>
              <a:t>brainstem.</a:t>
            </a:r>
            <a:br>
              <a:rPr lang="en-US" altLang="en-US" sz="2200" dirty="0"/>
            </a:br>
            <a:r>
              <a:rPr lang="en-US" altLang="en-US" sz="2200" b="1" dirty="0"/>
              <a:t>Rationale: </a:t>
            </a:r>
            <a:r>
              <a:rPr lang="en-US" altLang="en-US" sz="2200" dirty="0">
                <a:solidFill>
                  <a:srgbClr val="F37021"/>
                </a:solidFill>
              </a:rPr>
              <a:t>The bottom portion of the brain is responsible for vital functions, heart rate, breathing, and blood pressure.</a:t>
            </a:r>
          </a:p>
          <a:p>
            <a:pPr marL="1016000" lvl="1" indent="-444500">
              <a:lnSpc>
                <a:spcPct val="95000"/>
              </a:lnSpc>
              <a:buFontTx/>
              <a:buAutoNum type="alphaUcPeriod"/>
            </a:pPr>
            <a:r>
              <a:rPr lang="en-US" altLang="en-US" sz="2200" dirty="0"/>
              <a:t>cerebellum.</a:t>
            </a:r>
            <a:br>
              <a:rPr lang="en-US" altLang="en-US" sz="2200" dirty="0"/>
            </a:br>
            <a:r>
              <a:rPr lang="en-US" altLang="en-US" sz="2200" b="1" dirty="0"/>
              <a:t>Rationale: </a:t>
            </a:r>
            <a:r>
              <a:rPr lang="en-US" altLang="en-US" sz="2200" dirty="0">
                <a:solidFill>
                  <a:srgbClr val="F37021"/>
                </a:solidFill>
              </a:rPr>
              <a:t>The cerebellum is the smallest part of brain. It is sometimes called the athlete’s brain.</a:t>
            </a:r>
          </a:p>
          <a:p>
            <a:pPr marL="1016000" lvl="1" indent="-444500">
              <a:lnSpc>
                <a:spcPct val="95000"/>
              </a:lnSpc>
              <a:buFontTx/>
              <a:buAutoNum type="alphaUcPeriod"/>
            </a:pPr>
            <a:r>
              <a:rPr lang="en-US" altLang="en-US" sz="2200" dirty="0"/>
              <a:t>foramen magnum.</a:t>
            </a:r>
            <a:br>
              <a:rPr lang="en-US" altLang="en-US" sz="2200" dirty="0"/>
            </a:br>
            <a:r>
              <a:rPr lang="en-US" altLang="en-US" sz="2200" b="1" dirty="0"/>
              <a:t>Rationale: </a:t>
            </a:r>
            <a:r>
              <a:rPr lang="en-US" altLang="en-US" sz="2200" dirty="0">
                <a:solidFill>
                  <a:srgbClr val="F37021"/>
                </a:solidFill>
              </a:rPr>
              <a:t>The spinal cord passes through this large opening at the base of the skull.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dirty="0"/>
              <a:t>Review</a:t>
            </a:r>
          </a:p>
        </p:txBody>
      </p:sp>
      <p:sp>
        <p:nvSpPr>
          <p:cNvPr id="140291" name="Rectangle 3"/>
          <p:cNvSpPr>
            <a:spLocks noGrp="1" noChangeArrowheads="1"/>
          </p:cNvSpPr>
          <p:nvPr>
            <p:ph idx="1"/>
          </p:nvPr>
        </p:nvSpPr>
        <p:spPr/>
        <p:txBody>
          <a:bodyPr/>
          <a:lstStyle/>
          <a:p>
            <a:pPr marL="685800" indent="-685800">
              <a:buFontTx/>
              <a:buAutoNum type="arabicPeriod" startAt="10"/>
            </a:pPr>
            <a:r>
              <a:rPr lang="en-US" altLang="en-US" dirty="0"/>
              <a:t>Which of the following statements about red blood cells is FALSE?</a:t>
            </a:r>
          </a:p>
          <a:p>
            <a:pPr marL="1244600" lvl="1" indent="-444500">
              <a:buFontTx/>
              <a:buAutoNum type="alphaUcPeriod"/>
            </a:pPr>
            <a:r>
              <a:rPr lang="en-US" altLang="en-US" dirty="0"/>
              <a:t>They contain iron.</a:t>
            </a:r>
          </a:p>
          <a:p>
            <a:pPr marL="1244600" lvl="1" indent="-444500">
              <a:buFontTx/>
              <a:buAutoNum type="alphaUcPeriod"/>
            </a:pPr>
            <a:r>
              <a:rPr lang="en-US" altLang="en-US" dirty="0"/>
              <a:t>They carry oxygen.</a:t>
            </a:r>
          </a:p>
          <a:p>
            <a:pPr marL="1244600" lvl="1" indent="-444500">
              <a:buFontTx/>
              <a:buAutoNum type="alphaUcPeriod"/>
            </a:pPr>
            <a:r>
              <a:rPr lang="en-US" altLang="en-US" dirty="0"/>
              <a:t>They help to fight infection.</a:t>
            </a:r>
          </a:p>
          <a:p>
            <a:pPr marL="1244600" lvl="1" indent="-444500">
              <a:buFontTx/>
              <a:buAutoNum type="alphaUcPeriod"/>
            </a:pPr>
            <a:r>
              <a:rPr lang="en-US" altLang="en-US" dirty="0"/>
              <a:t>They give color to the blood.</a:t>
            </a:r>
          </a:p>
          <a:p>
            <a:pPr marL="685800" indent="-685800">
              <a:buFontTx/>
              <a:buAutoNum type="arabicPeriod" startAt="10"/>
            </a:pPr>
            <a:endParaRPr lang="en-US" altLang="en-US" sz="24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dirty="0"/>
              <a:t>Review</a:t>
            </a:r>
          </a:p>
        </p:txBody>
      </p:sp>
      <p:sp>
        <p:nvSpPr>
          <p:cNvPr id="141315" name="Rectangle 3"/>
          <p:cNvSpPr>
            <a:spLocks noGrp="1" noChangeArrowheads="1"/>
          </p:cNvSpPr>
          <p:nvPr>
            <p:ph idx="1"/>
          </p:nvPr>
        </p:nvSpPr>
        <p:spPr/>
        <p:txBody>
          <a:bodyPr/>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 </a:t>
            </a:r>
            <a:r>
              <a:rPr lang="en-US" altLang="en-US" dirty="0"/>
              <a:t>The hemoglobin molecules in red blood cells contain iron, give color to the blood, and carry oxygen. White blood cells play a role in helping the body to fight infection.</a:t>
            </a:r>
          </a:p>
          <a:p>
            <a:pPr marL="0" indent="0"/>
            <a:endParaRPr lang="en-US" alt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dirty="0"/>
              <a:t>Review</a:t>
            </a:r>
          </a:p>
        </p:txBody>
      </p:sp>
      <p:sp>
        <p:nvSpPr>
          <p:cNvPr id="142339" name="Rectangle 3"/>
          <p:cNvSpPr>
            <a:spLocks noGrp="1" noChangeArrowheads="1"/>
          </p:cNvSpPr>
          <p:nvPr>
            <p:ph idx="1"/>
          </p:nvPr>
        </p:nvSpPr>
        <p:spPr/>
        <p:txBody>
          <a:bodyPr/>
          <a:lstStyle/>
          <a:p>
            <a:pPr marL="685800" indent="-685800">
              <a:buFontTx/>
              <a:buAutoNum type="arabicPeriod" startAt="10"/>
            </a:pPr>
            <a:r>
              <a:rPr lang="en-US" altLang="en-US" sz="2400" dirty="0"/>
              <a:t>Which of the following statements about red blood cells is FALSE?</a:t>
            </a:r>
          </a:p>
          <a:p>
            <a:pPr marL="1244600" lvl="1" indent="-444500">
              <a:lnSpc>
                <a:spcPct val="95000"/>
              </a:lnSpc>
              <a:buFontTx/>
              <a:buAutoNum type="alphaUcPeriod"/>
            </a:pPr>
            <a:r>
              <a:rPr lang="en-US" altLang="en-US" sz="2200" dirty="0"/>
              <a:t>They contain iron.</a:t>
            </a:r>
            <a:br>
              <a:rPr lang="en-US" altLang="en-US" sz="2200" dirty="0"/>
            </a:br>
            <a:r>
              <a:rPr lang="en-US" altLang="en-US" sz="2200" b="1" dirty="0"/>
              <a:t>Rationale: </a:t>
            </a:r>
            <a:r>
              <a:rPr lang="en-US" altLang="en-US" sz="2200" dirty="0">
                <a:solidFill>
                  <a:srgbClr val="F37021"/>
                </a:solidFill>
              </a:rPr>
              <a:t>True; hemoglobin found in red blood cells carries iron.</a:t>
            </a:r>
          </a:p>
          <a:p>
            <a:pPr marL="1244600" lvl="1" indent="-444500">
              <a:lnSpc>
                <a:spcPct val="95000"/>
              </a:lnSpc>
              <a:buFontTx/>
              <a:buAutoNum type="alphaUcPeriod"/>
            </a:pPr>
            <a:r>
              <a:rPr lang="en-US" altLang="en-US" sz="2200" dirty="0"/>
              <a:t>They carry oxygen.</a:t>
            </a:r>
            <a:br>
              <a:rPr lang="en-US" altLang="en-US" sz="2200" dirty="0"/>
            </a:br>
            <a:r>
              <a:rPr lang="en-US" altLang="en-US" sz="2200" b="1" dirty="0"/>
              <a:t>Rationale: </a:t>
            </a:r>
            <a:r>
              <a:rPr lang="en-US" altLang="en-US" sz="2200" dirty="0">
                <a:solidFill>
                  <a:srgbClr val="F37021"/>
                </a:solidFill>
              </a:rPr>
              <a:t>True; hemoglobin found in red blood cells carries oxygen.</a:t>
            </a:r>
          </a:p>
          <a:p>
            <a:pPr marL="1244600" lvl="1" indent="-444500">
              <a:lnSpc>
                <a:spcPct val="95000"/>
              </a:lnSpc>
              <a:buFontTx/>
              <a:buAutoNum type="alphaUcPeriod"/>
            </a:pPr>
            <a:r>
              <a:rPr lang="en-US" altLang="en-US" sz="2200" dirty="0"/>
              <a:t>They help to fight infection.</a:t>
            </a:r>
            <a:br>
              <a:rPr lang="en-US" altLang="en-US" sz="2200" dirty="0"/>
            </a:br>
            <a:r>
              <a:rPr lang="en-US" altLang="en-US" sz="2200" b="1" dirty="0"/>
              <a:t>Rationale: </a:t>
            </a:r>
            <a:r>
              <a:rPr lang="en-US" altLang="en-US" sz="2200" dirty="0">
                <a:solidFill>
                  <a:srgbClr val="F37021"/>
                </a:solidFill>
              </a:rPr>
              <a:t>Correct answer</a:t>
            </a:r>
          </a:p>
          <a:p>
            <a:pPr marL="1244600" lvl="1" indent="-444500">
              <a:lnSpc>
                <a:spcPct val="95000"/>
              </a:lnSpc>
              <a:buFontTx/>
              <a:buAutoNum type="alphaUcPeriod"/>
            </a:pPr>
            <a:r>
              <a:rPr lang="en-US" altLang="en-US" sz="2200" dirty="0"/>
              <a:t>They give color to the blood.</a:t>
            </a:r>
            <a:br>
              <a:rPr lang="en-US" altLang="en-US" sz="2200" dirty="0"/>
            </a:br>
            <a:r>
              <a:rPr lang="en-US" altLang="en-US" sz="2200" b="1" dirty="0"/>
              <a:t>Rationale: </a:t>
            </a:r>
            <a:r>
              <a:rPr lang="en-US" altLang="en-US" sz="2200" dirty="0">
                <a:solidFill>
                  <a:srgbClr val="F37021"/>
                </a:solidFill>
              </a:rPr>
              <a:t>True; hemoglobin found in red blood cells gives blood color.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dirty="0"/>
              <a:t>The Axial Skeleton </a:t>
            </a:r>
            <a:r>
              <a:rPr lang="en-US" altLang="en-US" sz="2000" b="0" dirty="0"/>
              <a:t>(1 of 3)</a:t>
            </a:r>
            <a:endParaRPr lang="en-US" altLang="en-US" sz="2800" b="0" dirty="0"/>
          </a:p>
        </p:txBody>
      </p:sp>
      <p:sp>
        <p:nvSpPr>
          <p:cNvPr id="14339" name="Content Placeholder 2"/>
          <p:cNvSpPr>
            <a:spLocks noGrp="1"/>
          </p:cNvSpPr>
          <p:nvPr>
            <p:ph idx="1"/>
          </p:nvPr>
        </p:nvSpPr>
        <p:spPr>
          <a:xfrm>
            <a:off x="565910" y="1483863"/>
            <a:ext cx="2868679" cy="2781300"/>
          </a:xfrm>
        </p:spPr>
        <p:txBody>
          <a:bodyPr rIns="228600"/>
          <a:lstStyle/>
          <a:p>
            <a:pPr eaLnBrk="1" hangingPunct="1">
              <a:lnSpc>
                <a:spcPct val="95000"/>
              </a:lnSpc>
              <a:spcBef>
                <a:spcPct val="25000"/>
              </a:spcBef>
            </a:pPr>
            <a:r>
              <a:rPr lang="en-US" altLang="en-US" dirty="0"/>
              <a:t>Skull</a:t>
            </a:r>
          </a:p>
          <a:p>
            <a:pPr lvl="1" eaLnBrk="1" hangingPunct="1">
              <a:lnSpc>
                <a:spcPct val="95000"/>
              </a:lnSpc>
            </a:pPr>
            <a:r>
              <a:rPr lang="en-US" altLang="en-US" dirty="0"/>
              <a:t>Cranium: made up of 4 bones</a:t>
            </a:r>
          </a:p>
          <a:p>
            <a:pPr lvl="1" eaLnBrk="1" hangingPunct="1">
              <a:lnSpc>
                <a:spcPct val="95000"/>
              </a:lnSpc>
            </a:pPr>
            <a:r>
              <a:rPr lang="en-US" altLang="en-US" dirty="0"/>
              <a:t>Face: made up of 14 bones</a:t>
            </a:r>
          </a:p>
        </p:txBody>
      </p:sp>
      <p:pic>
        <p:nvPicPr>
          <p:cNvPr id="3074" name="Picture 2" descr="A: Anterior view of skull. Parietal bone at the roof of the skull, the frontal bone at the forehead, the temporal bone behind the ear, nasal bone, Zygomatic bone at the cheekbones, maxillae at the upper jaw, and the mandible at the lower jaw are labeled. B: Inferior view of skull. Upper jaw, occipital bone at the base of the skull with a circular hole labeled Foramen magnum are shown.&#10;" title="Two illustrations, A and B, of the anterior and inferior view of the skull with the different bone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283976"/>
            <a:ext cx="7886700" cy="37469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5750" y="5191814"/>
            <a:ext cx="5320752" cy="369332"/>
          </a:xfrm>
          <a:prstGeom prst="rect">
            <a:avLst/>
          </a:prstGeom>
        </p:spPr>
        <p:txBody>
          <a:bodyPr wrap="none">
            <a:spAutoFit/>
          </a:bodyPr>
          <a:lstStyle/>
          <a:p>
            <a:r>
              <a:rPr lang="en-US" b="1" dirty="0"/>
              <a:t>FIGURE 6-6 </a:t>
            </a:r>
            <a:r>
              <a:rPr lang="en-US" dirty="0"/>
              <a:t>The skull. </a:t>
            </a:r>
            <a:r>
              <a:rPr lang="en-US" b="1" dirty="0"/>
              <a:t>A. </a:t>
            </a:r>
            <a:r>
              <a:rPr lang="en-US" dirty="0"/>
              <a:t>Anterior view. </a:t>
            </a:r>
            <a:r>
              <a:rPr lang="en-US" b="1" dirty="0"/>
              <a:t>B. </a:t>
            </a:r>
            <a:r>
              <a:rPr lang="en-US" dirty="0"/>
              <a:t>Inferior view.</a:t>
            </a:r>
          </a:p>
        </p:txBody>
      </p:sp>
      <p:sp>
        <p:nvSpPr>
          <p:cNvPr id="3" name="Rectangle 2"/>
          <p:cNvSpPr/>
          <p:nvPr/>
        </p:nvSpPr>
        <p:spPr>
          <a:xfrm>
            <a:off x="4114800" y="550983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eaLnBrk="1" hangingPunct="1">
              <a:lnSpc>
                <a:spcPct val="85000"/>
              </a:lnSpc>
            </a:pPr>
            <a:r>
              <a:rPr lang="en-US" altLang="en-US" dirty="0"/>
              <a:t>The Axial Skeleton </a:t>
            </a:r>
            <a:r>
              <a:rPr lang="en-US" altLang="en-US" sz="2000" b="0" dirty="0"/>
              <a:t>(2 of 3)</a:t>
            </a:r>
            <a:endParaRPr lang="en-US" altLang="en-US" sz="2800" b="0" dirty="0"/>
          </a:p>
        </p:txBody>
      </p:sp>
      <p:sp>
        <p:nvSpPr>
          <p:cNvPr id="15362" name="Content Placeholder 2"/>
          <p:cNvSpPr>
            <a:spLocks noGrp="1"/>
          </p:cNvSpPr>
          <p:nvPr>
            <p:ph idx="1"/>
          </p:nvPr>
        </p:nvSpPr>
        <p:spPr>
          <a:xfrm>
            <a:off x="914400" y="1447800"/>
            <a:ext cx="5249333" cy="4800600"/>
          </a:xfrm>
        </p:spPr>
        <p:txBody>
          <a:bodyPr rIns="228600"/>
          <a:lstStyle/>
          <a:p>
            <a:pPr eaLnBrk="1" hangingPunct="1">
              <a:spcBef>
                <a:spcPct val="35000"/>
              </a:spcBef>
            </a:pPr>
            <a:r>
              <a:rPr lang="en-US" altLang="en-US" dirty="0"/>
              <a:t>Spinal column</a:t>
            </a:r>
          </a:p>
          <a:p>
            <a:pPr lvl="1" eaLnBrk="1" hangingPunct="1">
              <a:spcBef>
                <a:spcPct val="35000"/>
              </a:spcBef>
            </a:pPr>
            <a:r>
              <a:rPr lang="en-US" altLang="en-US" dirty="0"/>
              <a:t>Composed of 33 </a:t>
            </a:r>
            <a:br>
              <a:rPr lang="en-US" altLang="en-US" dirty="0"/>
            </a:br>
            <a:r>
              <a:rPr lang="en-US" altLang="en-US" dirty="0"/>
              <a:t>bones (vertebrae)</a:t>
            </a:r>
          </a:p>
          <a:p>
            <a:pPr lvl="1" eaLnBrk="1" hangingPunct="1">
              <a:spcBef>
                <a:spcPct val="35000"/>
              </a:spcBef>
            </a:pPr>
            <a:r>
              <a:rPr lang="en-US" altLang="en-US" dirty="0"/>
              <a:t>Divided into 5 sections:</a:t>
            </a:r>
          </a:p>
          <a:p>
            <a:pPr lvl="2" eaLnBrk="1" hangingPunct="1"/>
            <a:r>
              <a:rPr lang="en-US" altLang="en-US" sz="2000" dirty="0"/>
              <a:t>Cervical</a:t>
            </a:r>
          </a:p>
          <a:p>
            <a:pPr lvl="2" eaLnBrk="1" hangingPunct="1"/>
            <a:r>
              <a:rPr lang="en-US" altLang="en-US" sz="2000" dirty="0"/>
              <a:t>Thoracic</a:t>
            </a:r>
          </a:p>
          <a:p>
            <a:pPr lvl="2" eaLnBrk="1" hangingPunct="1"/>
            <a:r>
              <a:rPr lang="en-US" altLang="en-US" sz="2000" dirty="0"/>
              <a:t>Lumbar</a:t>
            </a:r>
          </a:p>
          <a:p>
            <a:pPr lvl="2" eaLnBrk="1" hangingPunct="1"/>
            <a:r>
              <a:rPr lang="en-US" altLang="en-US" sz="2000" dirty="0"/>
              <a:t>Sacrum</a:t>
            </a:r>
          </a:p>
          <a:p>
            <a:pPr lvl="2" eaLnBrk="1" hangingPunct="1"/>
            <a:r>
              <a:rPr lang="en-US" altLang="en-US" sz="2000" dirty="0"/>
              <a:t>Coccyx	</a:t>
            </a:r>
          </a:p>
        </p:txBody>
      </p:sp>
      <p:pic>
        <p:nvPicPr>
          <p:cNvPr id="4098" name="Picture 2" descr="The cerebrum and cerebellum of the brain; Foramen magnum at the base of the skull with the brain stem are labeled. There are 7 cervical vertebrae with cervical nerves at the neck area. There are 12 thoracic vertebrae, with thoracic nerves from shoulder to lower back. There are 5 lumbar vertebrae at lower back and 5 sacral vertebrae at the pelvic area with lumbosacral nerves. There are 4 coccygeal vertebrae at the base of the column.&#10;" title="An illustration of posterior view of the brain and the vertebral column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672" y="1504950"/>
            <a:ext cx="3626844" cy="45340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19850" y="6019924"/>
            <a:ext cx="4991100" cy="646331"/>
          </a:xfrm>
          <a:prstGeom prst="rect">
            <a:avLst/>
          </a:prstGeom>
        </p:spPr>
        <p:txBody>
          <a:bodyPr wrap="square">
            <a:spAutoFit/>
          </a:bodyPr>
          <a:lstStyle/>
          <a:p>
            <a:r>
              <a:rPr lang="en-US" b="1" dirty="0"/>
              <a:t>FIGURE 6-7 </a:t>
            </a:r>
            <a:r>
              <a:rPr lang="en-US" dirty="0"/>
              <a:t>The vertebral column is composed of</a:t>
            </a:r>
          </a:p>
          <a:p>
            <a:r>
              <a:rPr lang="en-US" dirty="0"/>
              <a:t>33 bones divided into five sections.</a:t>
            </a:r>
          </a:p>
        </p:txBody>
      </p:sp>
      <p:sp>
        <p:nvSpPr>
          <p:cNvPr id="3" name="Rectangle 2"/>
          <p:cNvSpPr/>
          <p:nvPr/>
        </p:nvSpPr>
        <p:spPr>
          <a:xfrm>
            <a:off x="6419850" y="660296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dirty="0"/>
              <a:t>The Axial Skeleton </a:t>
            </a:r>
            <a:r>
              <a:rPr lang="en-US" altLang="en-US" sz="2000" b="0" dirty="0"/>
              <a:t>(3 of 3)</a:t>
            </a:r>
            <a:endParaRPr lang="en-US" altLang="en-US" sz="2800" b="0" dirty="0"/>
          </a:p>
        </p:txBody>
      </p:sp>
      <p:sp>
        <p:nvSpPr>
          <p:cNvPr id="16387" name="Content Placeholder 2"/>
          <p:cNvSpPr>
            <a:spLocks noGrp="1"/>
          </p:cNvSpPr>
          <p:nvPr>
            <p:ph idx="1"/>
          </p:nvPr>
        </p:nvSpPr>
        <p:spPr/>
        <p:txBody>
          <a:bodyPr rIns="228600"/>
          <a:lstStyle/>
          <a:p>
            <a:pPr eaLnBrk="1" hangingPunct="1">
              <a:spcBef>
                <a:spcPct val="35000"/>
              </a:spcBef>
            </a:pPr>
            <a:r>
              <a:rPr lang="en-US" altLang="en-US" dirty="0"/>
              <a:t>Thorax</a:t>
            </a:r>
          </a:p>
          <a:p>
            <a:pPr lvl="1" eaLnBrk="1" hangingPunct="1">
              <a:spcBef>
                <a:spcPct val="35000"/>
              </a:spcBef>
            </a:pPr>
            <a:r>
              <a:rPr lang="en-US" altLang="en-US" dirty="0"/>
              <a:t>Formed by of 12 </a:t>
            </a:r>
            <a:br>
              <a:rPr lang="en-US" altLang="en-US" dirty="0"/>
            </a:br>
            <a:r>
              <a:rPr lang="en-US" altLang="en-US" dirty="0"/>
              <a:t>thoracic vertebrae </a:t>
            </a:r>
            <a:br>
              <a:rPr lang="en-US" altLang="en-US" dirty="0"/>
            </a:br>
            <a:r>
              <a:rPr lang="en-US" altLang="en-US" dirty="0"/>
              <a:t>and 12 pairs of ribs</a:t>
            </a:r>
          </a:p>
          <a:p>
            <a:pPr lvl="1" eaLnBrk="1" hangingPunct="1">
              <a:spcBef>
                <a:spcPct val="35000"/>
              </a:spcBef>
            </a:pPr>
            <a:r>
              <a:rPr lang="en-US" altLang="en-US" dirty="0"/>
              <a:t>Thoracic cavity </a:t>
            </a:r>
            <a:br>
              <a:rPr lang="en-US" altLang="en-US" dirty="0"/>
            </a:br>
            <a:r>
              <a:rPr lang="en-US" altLang="en-US" dirty="0"/>
              <a:t>contains:</a:t>
            </a:r>
          </a:p>
          <a:p>
            <a:pPr lvl="2" eaLnBrk="1" hangingPunct="1"/>
            <a:r>
              <a:rPr lang="en-US" altLang="en-US" sz="2000" dirty="0"/>
              <a:t>Heart</a:t>
            </a:r>
          </a:p>
          <a:p>
            <a:pPr lvl="2" eaLnBrk="1" hangingPunct="1"/>
            <a:r>
              <a:rPr lang="en-US" altLang="en-US" sz="2000" dirty="0"/>
              <a:t>Lungs</a:t>
            </a:r>
          </a:p>
          <a:p>
            <a:pPr lvl="2" eaLnBrk="1" hangingPunct="1"/>
            <a:r>
              <a:rPr lang="en-US" altLang="en-US" sz="2000" dirty="0"/>
              <a:t>Esophagus</a:t>
            </a:r>
          </a:p>
          <a:p>
            <a:pPr lvl="2" eaLnBrk="1" hangingPunct="1"/>
            <a:r>
              <a:rPr lang="en-US" altLang="en-US" sz="2000" dirty="0"/>
              <a:t>Great vessels</a:t>
            </a:r>
            <a:r>
              <a:rPr lang="en-US" altLang="en-US" sz="2400" dirty="0"/>
              <a:t>	</a:t>
            </a:r>
            <a:endParaRPr lang="en-US" altLang="en-US" dirty="0"/>
          </a:p>
        </p:txBody>
      </p:sp>
      <p:pic>
        <p:nvPicPr>
          <p:cNvPr id="5122" name="Picture 2" descr="There are 12 pairs of ribs. The sternum is between the first 5 pairs of anterior ribs. The tip of the sternum is labeled Sternal notch. The three parts of the sternum are Manubrium, Body, and the small extension of the Xiphoid process. The seventh to twelfth ribs form a coastal arch beneath the sternum.&#10;" title="The bones of the thorax are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501733"/>
            <a:ext cx="4838700" cy="4083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801" y="5584869"/>
            <a:ext cx="2365904" cy="369332"/>
          </a:xfrm>
          <a:prstGeom prst="rect">
            <a:avLst/>
          </a:prstGeom>
        </p:spPr>
        <p:txBody>
          <a:bodyPr wrap="none">
            <a:spAutoFit/>
          </a:bodyPr>
          <a:lstStyle/>
          <a:p>
            <a:r>
              <a:rPr lang="en-US" b="1" dirty="0"/>
              <a:t>FIGURE 6-8 </a:t>
            </a:r>
            <a:r>
              <a:rPr lang="en-US" dirty="0"/>
              <a:t>The thorax.</a:t>
            </a:r>
          </a:p>
        </p:txBody>
      </p:sp>
      <p:sp>
        <p:nvSpPr>
          <p:cNvPr id="3" name="Rectangle 2"/>
          <p:cNvSpPr/>
          <p:nvPr/>
        </p:nvSpPr>
        <p:spPr>
          <a:xfrm>
            <a:off x="5257802" y="596741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dirty="0"/>
              <a:t>The Appendicular Skeleton</a:t>
            </a:r>
          </a:p>
        </p:txBody>
      </p:sp>
      <p:sp>
        <p:nvSpPr>
          <p:cNvPr id="17411" name="Content Placeholder 2"/>
          <p:cNvSpPr>
            <a:spLocks noGrp="1"/>
          </p:cNvSpPr>
          <p:nvPr>
            <p:ph idx="1"/>
          </p:nvPr>
        </p:nvSpPr>
        <p:spPr/>
        <p:txBody>
          <a:bodyPr rIns="228600"/>
          <a:lstStyle/>
          <a:p>
            <a:pPr eaLnBrk="1" hangingPunct="1">
              <a:spcBef>
                <a:spcPct val="35000"/>
              </a:spcBef>
            </a:pPr>
            <a:r>
              <a:rPr lang="en-US" altLang="en-US" dirty="0"/>
              <a:t>Arms, legs, their connection points, and pelvis</a:t>
            </a:r>
          </a:p>
          <a:p>
            <a:pPr eaLnBrk="1" hangingPunct="1">
              <a:spcBef>
                <a:spcPct val="35000"/>
              </a:spcBef>
            </a:pPr>
            <a:r>
              <a:rPr lang="en-US" altLang="en-US" dirty="0"/>
              <a:t>Includes:</a:t>
            </a:r>
          </a:p>
          <a:p>
            <a:pPr lvl="1" eaLnBrk="1" hangingPunct="1">
              <a:spcBef>
                <a:spcPct val="35000"/>
              </a:spcBef>
            </a:pPr>
            <a:r>
              <a:rPr lang="en-US" altLang="en-US" dirty="0"/>
              <a:t>Joints</a:t>
            </a:r>
          </a:p>
          <a:p>
            <a:pPr lvl="1" eaLnBrk="1" hangingPunct="1">
              <a:spcBef>
                <a:spcPct val="35000"/>
              </a:spcBef>
            </a:pPr>
            <a:r>
              <a:rPr lang="en-US" altLang="en-US" dirty="0"/>
              <a:t>Upper extremities</a:t>
            </a:r>
          </a:p>
          <a:p>
            <a:pPr lvl="1" eaLnBrk="1" hangingPunct="1">
              <a:spcBef>
                <a:spcPct val="35000"/>
              </a:spcBef>
            </a:pPr>
            <a:r>
              <a:rPr lang="en-US" altLang="en-US" dirty="0"/>
              <a:t>Pelvis</a:t>
            </a:r>
          </a:p>
          <a:p>
            <a:pPr lvl="1" eaLnBrk="1" hangingPunct="1">
              <a:spcBef>
                <a:spcPct val="35000"/>
              </a:spcBef>
            </a:pPr>
            <a:r>
              <a:rPr lang="en-US" altLang="en-US" dirty="0"/>
              <a:t>Lower extremities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Upper Extremities </a:t>
            </a:r>
            <a:r>
              <a:rPr lang="en-US" altLang="en-US" sz="2000" b="0" dirty="0"/>
              <a:t>(1 of 4)</a:t>
            </a:r>
            <a:endParaRPr lang="en-US" altLang="en-US" sz="2800" b="0" dirty="0"/>
          </a:p>
        </p:txBody>
      </p:sp>
      <p:sp>
        <p:nvSpPr>
          <p:cNvPr id="20483" name="Content Placeholder 2"/>
          <p:cNvSpPr>
            <a:spLocks noGrp="1"/>
          </p:cNvSpPr>
          <p:nvPr>
            <p:ph idx="1"/>
          </p:nvPr>
        </p:nvSpPr>
        <p:spPr/>
        <p:txBody>
          <a:bodyPr rIns="228600"/>
          <a:lstStyle/>
          <a:p>
            <a:pPr eaLnBrk="1" hangingPunct="1">
              <a:spcBef>
                <a:spcPct val="35000"/>
              </a:spcBef>
            </a:pPr>
            <a:r>
              <a:rPr lang="en-US" altLang="en-US" dirty="0"/>
              <a:t>Upper extremity extends from pectoral</a:t>
            </a:r>
            <a:r>
              <a:rPr lang="en-US" altLang="en-US" dirty="0">
                <a:solidFill>
                  <a:srgbClr val="FF0000"/>
                </a:solidFill>
              </a:rPr>
              <a:t> </a:t>
            </a:r>
            <a:r>
              <a:rPr lang="en-US" altLang="en-US" dirty="0"/>
              <a:t>girdle to fingertips</a:t>
            </a:r>
          </a:p>
          <a:p>
            <a:pPr lvl="1" eaLnBrk="1" hangingPunct="1">
              <a:spcBef>
                <a:spcPct val="35000"/>
              </a:spcBef>
            </a:pPr>
            <a:r>
              <a:rPr lang="en-US" altLang="en-US" dirty="0"/>
              <a:t>Composed of arms, forearms, hands, and fingers</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dirty="0"/>
              <a:t>Upper Extremities </a:t>
            </a:r>
            <a:r>
              <a:rPr lang="en-US" altLang="en-US" sz="2000" b="0" dirty="0"/>
              <a:t>(2 of 4)</a:t>
            </a:r>
            <a:endParaRPr lang="en-US" altLang="en-US" sz="2800" b="0" dirty="0"/>
          </a:p>
        </p:txBody>
      </p:sp>
      <p:sp>
        <p:nvSpPr>
          <p:cNvPr id="5" name="Content Placeholder 2"/>
          <p:cNvSpPr txBox="1">
            <a:spLocks/>
          </p:cNvSpPr>
          <p:nvPr/>
        </p:nvSpPr>
        <p:spPr bwMode="auto">
          <a:xfrm>
            <a:off x="6697133" y="1447800"/>
            <a:ext cx="4580467"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eaLnBrk="1" hangingPunct="1">
              <a:spcBef>
                <a:spcPct val="35000"/>
              </a:spcBef>
              <a:buClrTx/>
              <a:buFont typeface="Wingdings" charset="2"/>
              <a:buChar char="§"/>
              <a:defRPr/>
            </a:pPr>
            <a:r>
              <a:rPr lang="en-US" altLang="en-US" sz="2200" kern="0" dirty="0">
                <a:solidFill>
                  <a:srgbClr val="000000"/>
                </a:solidFill>
              </a:rPr>
              <a:t>Shoulder girdle: three bones come together</a:t>
            </a:r>
          </a:p>
          <a:p>
            <a:pPr lvl="1" eaLnBrk="1" hangingPunct="1">
              <a:spcBef>
                <a:spcPct val="35000"/>
              </a:spcBef>
              <a:buClrTx/>
              <a:buFont typeface="Wingdings" charset="2"/>
              <a:buChar char="§"/>
              <a:defRPr/>
            </a:pPr>
            <a:r>
              <a:rPr lang="en-US" altLang="en-US" sz="2200" kern="0" dirty="0">
                <a:solidFill>
                  <a:srgbClr val="000000"/>
                </a:solidFill>
              </a:rPr>
              <a:t>Clavicle</a:t>
            </a:r>
          </a:p>
          <a:p>
            <a:pPr lvl="1" eaLnBrk="1" hangingPunct="1">
              <a:spcBef>
                <a:spcPct val="35000"/>
              </a:spcBef>
              <a:buClrTx/>
              <a:buFont typeface="Wingdings" charset="2"/>
              <a:buChar char="§"/>
              <a:defRPr/>
            </a:pPr>
            <a:r>
              <a:rPr lang="en-US" altLang="en-US" sz="2200" kern="0" dirty="0">
                <a:solidFill>
                  <a:srgbClr val="000000"/>
                </a:solidFill>
              </a:rPr>
              <a:t>Scapula</a:t>
            </a:r>
          </a:p>
          <a:p>
            <a:pPr lvl="1" eaLnBrk="1" hangingPunct="1">
              <a:spcBef>
                <a:spcPct val="35000"/>
              </a:spcBef>
              <a:buClrTx/>
              <a:buFont typeface="Wingdings" charset="2"/>
              <a:buChar char="§"/>
              <a:defRPr/>
            </a:pPr>
            <a:r>
              <a:rPr lang="en-US" altLang="en-US" sz="2200" kern="0" dirty="0">
                <a:solidFill>
                  <a:srgbClr val="000000"/>
                </a:solidFill>
              </a:rPr>
              <a:t>Humerus</a:t>
            </a:r>
          </a:p>
        </p:txBody>
      </p:sp>
      <p:pic>
        <p:nvPicPr>
          <p:cNvPr id="6146" name="Picture 2" descr="The sternum is connected to the clavicle at the Sternoclavicular joint. The clavicle extends across the shoulder till the Acromioclavicular joint. The scapula at the back and the humerus in the upper arm meet at the Glenohumeral or shoulder joint.&#10;" title="An illustration of the shoulder girdle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478855"/>
            <a:ext cx="4381500" cy="3138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1" y="4559995"/>
            <a:ext cx="6096000" cy="646331"/>
          </a:xfrm>
          <a:prstGeom prst="rect">
            <a:avLst/>
          </a:prstGeom>
        </p:spPr>
        <p:txBody>
          <a:bodyPr>
            <a:spAutoFit/>
          </a:bodyPr>
          <a:lstStyle/>
          <a:p>
            <a:r>
              <a:rPr lang="en-US" b="1" dirty="0"/>
              <a:t>FIGURE 6-9 </a:t>
            </a:r>
            <a:r>
              <a:rPr lang="en-US" dirty="0"/>
              <a:t>The bones of the shoulder girdle include the</a:t>
            </a:r>
          </a:p>
          <a:p>
            <a:r>
              <a:rPr lang="en-US" dirty="0"/>
              <a:t>clavicle and scapula.</a:t>
            </a:r>
          </a:p>
        </p:txBody>
      </p:sp>
      <p:sp>
        <p:nvSpPr>
          <p:cNvPr id="3" name="Rectangle 2"/>
          <p:cNvSpPr/>
          <p:nvPr/>
        </p:nvSpPr>
        <p:spPr>
          <a:xfrm>
            <a:off x="911225" y="520632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National EMS Education Standard Competencies </a:t>
            </a:r>
            <a:r>
              <a:rPr lang="en-US" altLang="en-US" sz="2000" b="0" dirty="0"/>
              <a:t>(1 of 3)</a:t>
            </a:r>
            <a:endParaRPr lang="en-US" dirty="0"/>
          </a:p>
        </p:txBody>
      </p:sp>
      <p:sp>
        <p:nvSpPr>
          <p:cNvPr id="5123" name="Rectangle 3"/>
          <p:cNvSpPr>
            <a:spLocks noGrp="1" noChangeArrowheads="1"/>
          </p:cNvSpPr>
          <p:nvPr>
            <p:ph idx="1"/>
          </p:nvPr>
        </p:nvSpPr>
        <p:spPr/>
        <p:txBody>
          <a:bodyPr rIns="228600"/>
          <a:lstStyle/>
          <a:p>
            <a:pPr marL="0" indent="0" eaLnBrk="1" hangingPunct="1">
              <a:buFontTx/>
              <a:buNone/>
            </a:pPr>
            <a:r>
              <a:rPr lang="en-US" altLang="en-US" b="1" dirty="0"/>
              <a:t>Preparatory</a:t>
            </a:r>
          </a:p>
          <a:p>
            <a:pPr marL="0" indent="0">
              <a:spcBef>
                <a:spcPct val="35000"/>
              </a:spcBef>
              <a:buFontTx/>
              <a:buNone/>
            </a:pPr>
            <a:r>
              <a:rPr lang="en-US" altLang="en-US" dirty="0"/>
              <a:t>Applies fundamental knowledge of the emergency medical services (EMS) system, safety/well-being of the emergency medical technician (EMT), medical/legal and ethical issues to the provision of emergency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lnSpc>
                <a:spcPct val="85000"/>
              </a:lnSpc>
            </a:pPr>
            <a:r>
              <a:rPr lang="en-US" altLang="en-US" dirty="0"/>
              <a:t>Upper Extremities </a:t>
            </a:r>
            <a:r>
              <a:rPr lang="en-US" altLang="en-US" sz="2000" b="0" dirty="0"/>
              <a:t>(3 of 4)</a:t>
            </a:r>
            <a:endParaRPr lang="en-US" altLang="en-US" sz="2800" b="0" dirty="0"/>
          </a:p>
        </p:txBody>
      </p:sp>
      <p:sp>
        <p:nvSpPr>
          <p:cNvPr id="2" name="Content Placeholder 1"/>
          <p:cNvSpPr>
            <a:spLocks noGrp="1"/>
          </p:cNvSpPr>
          <p:nvPr>
            <p:ph idx="1"/>
          </p:nvPr>
        </p:nvSpPr>
        <p:spPr/>
        <p:txBody>
          <a:bodyPr/>
          <a:lstStyle/>
          <a:p>
            <a:r>
              <a:rPr lang="en-US" dirty="0"/>
              <a:t>Arm</a:t>
            </a:r>
          </a:p>
          <a:p>
            <a:pPr lvl="1"/>
            <a:r>
              <a:rPr lang="en-US" sz="2200" dirty="0"/>
              <a:t>Humerus is the supporting bone</a:t>
            </a:r>
          </a:p>
          <a:p>
            <a:pPr lvl="1"/>
            <a:r>
              <a:rPr lang="en-US" sz="2200" dirty="0"/>
              <a:t>Forearm consists of the radius and ulna</a:t>
            </a:r>
          </a:p>
          <a:p>
            <a:pPr lvl="1"/>
            <a:r>
              <a:rPr lang="en-US" sz="2200" dirty="0"/>
              <a:t>Radius on lateral side</a:t>
            </a:r>
          </a:p>
          <a:p>
            <a:pPr lvl="1"/>
            <a:r>
              <a:rPr lang="en-US" sz="2200" dirty="0"/>
              <a:t>Ulna on medial 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0" y="1447800"/>
            <a:ext cx="51816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eaLnBrk="1" hangingPunct="1">
              <a:spcBef>
                <a:spcPct val="35000"/>
              </a:spcBef>
              <a:buClrTx/>
              <a:buFont typeface="Wingdings" charset="2"/>
              <a:buChar char="§"/>
              <a:defRPr/>
            </a:pPr>
            <a:r>
              <a:rPr lang="en-US" altLang="en-US" sz="2200" kern="0" dirty="0">
                <a:solidFill>
                  <a:srgbClr val="000000"/>
                </a:solidFill>
              </a:rPr>
              <a:t>Wrist and hand</a:t>
            </a:r>
          </a:p>
          <a:p>
            <a:pPr lvl="1" eaLnBrk="1" hangingPunct="1">
              <a:spcBef>
                <a:spcPct val="35000"/>
              </a:spcBef>
              <a:buClrTx/>
              <a:buFont typeface="Wingdings" charset="2"/>
              <a:buChar char="§"/>
              <a:defRPr/>
            </a:pPr>
            <a:r>
              <a:rPr lang="en-US" altLang="en-US" sz="2200" kern="0" dirty="0">
                <a:solidFill>
                  <a:srgbClr val="000000"/>
                </a:solidFill>
              </a:rPr>
              <a:t>Ball-and-socket joint</a:t>
            </a:r>
          </a:p>
          <a:p>
            <a:pPr lvl="1" eaLnBrk="1" hangingPunct="1">
              <a:spcBef>
                <a:spcPct val="35000"/>
              </a:spcBef>
              <a:buClrTx/>
              <a:buFont typeface="Wingdings" charset="2"/>
              <a:buChar char="§"/>
              <a:defRPr/>
            </a:pPr>
            <a:r>
              <a:rPr lang="en-US" altLang="en-US" sz="2200" kern="0" dirty="0">
                <a:solidFill>
                  <a:srgbClr val="000000"/>
                </a:solidFill>
              </a:rPr>
              <a:t>Principal bones</a:t>
            </a:r>
          </a:p>
          <a:p>
            <a:pPr lvl="2" eaLnBrk="1" hangingPunct="1">
              <a:spcBef>
                <a:spcPct val="35000"/>
              </a:spcBef>
              <a:buClrTx/>
              <a:buFont typeface="Wingdings" charset="2"/>
              <a:buChar char="§"/>
              <a:defRPr/>
            </a:pPr>
            <a:r>
              <a:rPr lang="en-US" altLang="en-US" sz="2000" kern="0" dirty="0">
                <a:solidFill>
                  <a:srgbClr val="000000"/>
                </a:solidFill>
              </a:rPr>
              <a:t>Carpals</a:t>
            </a:r>
          </a:p>
          <a:p>
            <a:pPr lvl="2" eaLnBrk="1" hangingPunct="1">
              <a:spcBef>
                <a:spcPct val="35000"/>
              </a:spcBef>
              <a:buClrTx/>
              <a:buFont typeface="Wingdings" charset="2"/>
              <a:buChar char="§"/>
              <a:defRPr/>
            </a:pPr>
            <a:r>
              <a:rPr lang="en-US" altLang="en-US" sz="2000" kern="0" dirty="0">
                <a:solidFill>
                  <a:srgbClr val="000000"/>
                </a:solidFill>
              </a:rPr>
              <a:t>Metacarpals</a:t>
            </a:r>
          </a:p>
          <a:p>
            <a:pPr lvl="2" eaLnBrk="1" hangingPunct="1">
              <a:spcBef>
                <a:spcPct val="35000"/>
              </a:spcBef>
              <a:buClrTx/>
              <a:buFont typeface="Wingdings" charset="2"/>
              <a:buChar char="§"/>
              <a:defRPr/>
            </a:pPr>
            <a:r>
              <a:rPr lang="en-US" altLang="en-US" sz="2000" kern="0" dirty="0">
                <a:solidFill>
                  <a:srgbClr val="000000"/>
                </a:solidFill>
              </a:rPr>
              <a:t>Phalanges</a:t>
            </a:r>
          </a:p>
        </p:txBody>
      </p:sp>
      <p:sp>
        <p:nvSpPr>
          <p:cNvPr id="23555" name="Title 1"/>
          <p:cNvSpPr>
            <a:spLocks noGrp="1"/>
          </p:cNvSpPr>
          <p:nvPr>
            <p:ph type="title"/>
          </p:nvPr>
        </p:nvSpPr>
        <p:spPr/>
        <p:txBody>
          <a:bodyPr/>
          <a:lstStyle/>
          <a:p>
            <a:pPr eaLnBrk="1" hangingPunct="1">
              <a:lnSpc>
                <a:spcPct val="85000"/>
              </a:lnSpc>
            </a:pPr>
            <a:r>
              <a:rPr lang="en-US" altLang="en-US" dirty="0"/>
              <a:t>Upper Extremities </a:t>
            </a:r>
            <a:r>
              <a:rPr lang="en-US" altLang="en-US" sz="2000" b="0" dirty="0"/>
              <a:t>(4 of 4)</a:t>
            </a:r>
            <a:endParaRPr lang="en-US" altLang="en-US" sz="2800" b="0" dirty="0"/>
          </a:p>
        </p:txBody>
      </p:sp>
      <p:pic>
        <p:nvPicPr>
          <p:cNvPr id="7170" name="Picture 2" descr="There are five fingers or phalanges labeled thumb, index, long, ring, and small. The bones in the palm are labeled metacarpals. They meet the carpals of the wrist at the carpometacarpal joint. The radius and ulna are also shown.&#10;" title="An illustration of the hand with the bones of the hand and wrist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481002"/>
            <a:ext cx="4265612" cy="44293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5910400"/>
            <a:ext cx="6096000" cy="646331"/>
          </a:xfrm>
          <a:prstGeom prst="rect">
            <a:avLst/>
          </a:prstGeom>
        </p:spPr>
        <p:txBody>
          <a:bodyPr>
            <a:spAutoFit/>
          </a:bodyPr>
          <a:lstStyle/>
          <a:p>
            <a:r>
              <a:rPr lang="en-US" b="1" dirty="0"/>
              <a:t>FIGURE 6-10 </a:t>
            </a:r>
            <a:r>
              <a:rPr lang="en-US" dirty="0"/>
              <a:t>The major bones in the wrist and hand</a:t>
            </a:r>
          </a:p>
          <a:p>
            <a:r>
              <a:rPr lang="en-US" dirty="0"/>
              <a:t>include the carpals, the metacarpals, and the phalanges.</a:t>
            </a:r>
          </a:p>
        </p:txBody>
      </p:sp>
      <p:sp>
        <p:nvSpPr>
          <p:cNvPr id="3" name="Rectangle 2"/>
          <p:cNvSpPr/>
          <p:nvPr/>
        </p:nvSpPr>
        <p:spPr>
          <a:xfrm>
            <a:off x="915988" y="65458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dirty="0"/>
              <a:t>The Pelvis </a:t>
            </a:r>
            <a:r>
              <a:rPr lang="en-US" altLang="en-US" sz="2000" b="0" dirty="0"/>
              <a:t>(1 of 2)</a:t>
            </a:r>
            <a:endParaRPr lang="en-US" altLang="en-US" sz="2800" b="0" dirty="0"/>
          </a:p>
        </p:txBody>
      </p:sp>
      <p:sp>
        <p:nvSpPr>
          <p:cNvPr id="24579" name="Content Placeholder 2"/>
          <p:cNvSpPr>
            <a:spLocks noGrp="1"/>
          </p:cNvSpPr>
          <p:nvPr>
            <p:ph idx="1"/>
          </p:nvPr>
        </p:nvSpPr>
        <p:spPr/>
        <p:txBody>
          <a:bodyPr rIns="228600"/>
          <a:lstStyle/>
          <a:p>
            <a:pPr eaLnBrk="1" hangingPunct="1">
              <a:spcBef>
                <a:spcPct val="35000"/>
              </a:spcBef>
            </a:pPr>
            <a:r>
              <a:rPr lang="en-US" altLang="en-US" dirty="0"/>
              <a:t>The pelvic girdle consists of:</a:t>
            </a:r>
          </a:p>
          <a:p>
            <a:pPr lvl="1" eaLnBrk="1" hangingPunct="1">
              <a:spcBef>
                <a:spcPct val="35000"/>
              </a:spcBef>
            </a:pPr>
            <a:r>
              <a:rPr lang="en-US" altLang="en-US" dirty="0"/>
              <a:t>Two coxae (hip bones)</a:t>
            </a:r>
          </a:p>
          <a:p>
            <a:pPr lvl="1" eaLnBrk="1" hangingPunct="1">
              <a:spcBef>
                <a:spcPct val="35000"/>
              </a:spcBef>
            </a:pPr>
            <a:r>
              <a:rPr lang="en-US" altLang="en-US" dirty="0"/>
              <a:t>Sacrum</a:t>
            </a:r>
          </a:p>
          <a:p>
            <a:pPr lvl="1" eaLnBrk="1" hangingPunct="1">
              <a:spcBef>
                <a:spcPct val="35000"/>
              </a:spcBef>
            </a:pPr>
            <a:r>
              <a:rPr lang="en-US" altLang="en-US" dirty="0"/>
              <a:t>Coccyx</a:t>
            </a:r>
          </a:p>
          <a:p>
            <a:pPr eaLnBrk="1" hangingPunct="1"/>
            <a:r>
              <a:rPr lang="en-US" altLang="en-US" dirty="0"/>
              <a:t>Each pelvic bone is formed by fusion of the ilium, ischium, and pubis.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6096000" y="1447800"/>
            <a:ext cx="51816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eaLnBrk="1" hangingPunct="1">
              <a:spcBef>
                <a:spcPct val="35000"/>
              </a:spcBef>
              <a:buClrTx/>
              <a:buFont typeface="Wingdings" charset="2"/>
              <a:buChar char="§"/>
              <a:defRPr/>
            </a:pPr>
            <a:r>
              <a:rPr lang="en-US" altLang="en-US" sz="2200" dirty="0">
                <a:solidFill>
                  <a:srgbClr val="000000"/>
                </a:solidFill>
              </a:rPr>
              <a:t>Posteriorly, the ilium, ischium, and pubis bones are joined by the sacrum.</a:t>
            </a:r>
          </a:p>
          <a:p>
            <a:pPr eaLnBrk="1" hangingPunct="1">
              <a:spcBef>
                <a:spcPct val="35000"/>
              </a:spcBef>
              <a:buClrTx/>
              <a:buFont typeface="Wingdings" charset="2"/>
              <a:buChar char="§"/>
              <a:defRPr/>
            </a:pPr>
            <a:r>
              <a:rPr lang="en-US" altLang="en-US" sz="2200" dirty="0">
                <a:solidFill>
                  <a:srgbClr val="000000"/>
                </a:solidFill>
              </a:rPr>
              <a:t>Anteriorly, the pubic symphysis is where the right and left pubis are joined.</a:t>
            </a:r>
          </a:p>
          <a:p>
            <a:pPr>
              <a:defRPr/>
            </a:pPr>
            <a:endParaRPr lang="en-IN" sz="2400" dirty="0"/>
          </a:p>
          <a:p>
            <a:pPr marL="0" indent="0" eaLnBrk="1" hangingPunct="1">
              <a:spcBef>
                <a:spcPct val="35000"/>
              </a:spcBef>
              <a:buFontTx/>
              <a:buNone/>
              <a:defRPr/>
            </a:pPr>
            <a:endParaRPr lang="en-US" altLang="en-US" sz="2400" kern="0" dirty="0"/>
          </a:p>
        </p:txBody>
      </p:sp>
      <p:sp>
        <p:nvSpPr>
          <p:cNvPr id="25603" name="Title 1"/>
          <p:cNvSpPr>
            <a:spLocks noGrp="1"/>
          </p:cNvSpPr>
          <p:nvPr>
            <p:ph type="title"/>
          </p:nvPr>
        </p:nvSpPr>
        <p:spPr/>
        <p:txBody>
          <a:bodyPr/>
          <a:lstStyle/>
          <a:p>
            <a:pPr eaLnBrk="1" hangingPunct="1">
              <a:lnSpc>
                <a:spcPct val="85000"/>
              </a:lnSpc>
            </a:pPr>
            <a:r>
              <a:rPr lang="en-US" altLang="en-US" dirty="0"/>
              <a:t>The Pelvis </a:t>
            </a:r>
            <a:r>
              <a:rPr lang="en-US" altLang="en-US" sz="2000" b="0" dirty="0"/>
              <a:t>(2 of 2)</a:t>
            </a:r>
            <a:endParaRPr lang="en-US" altLang="en-US" sz="2800" b="0" dirty="0"/>
          </a:p>
        </p:txBody>
      </p:sp>
      <p:pic>
        <p:nvPicPr>
          <p:cNvPr id="8194" name="Picture 2" descr="The wing-shaped ilium with the superior crest labeled ilium crest; the triangular sacrum at the base of the vertebral column; the concave of the acetabulum; the ischium and ischial tuberosity meeting at the pubis and pubic symphysis; the inferior vena cava and the descending aorta continuing as the femoral artery and the femoral vein are shown.&#10;" title="An illustration of the pelvic bone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1474411"/>
            <a:ext cx="4379912" cy="43282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5038" y="5786735"/>
            <a:ext cx="6627812" cy="646331"/>
          </a:xfrm>
          <a:prstGeom prst="rect">
            <a:avLst/>
          </a:prstGeom>
        </p:spPr>
        <p:txBody>
          <a:bodyPr wrap="square">
            <a:spAutoFit/>
          </a:bodyPr>
          <a:lstStyle/>
          <a:p>
            <a:r>
              <a:rPr lang="en-US" b="1" dirty="0"/>
              <a:t>FIGURE 6-11 </a:t>
            </a:r>
            <a:r>
              <a:rPr lang="en-US" dirty="0"/>
              <a:t>The pelvis is a closed, bony ring that consists of the sacrum, ilium, ischium, pubis, acetabulum, and pubic symphysis.</a:t>
            </a:r>
          </a:p>
        </p:txBody>
      </p:sp>
      <p:sp>
        <p:nvSpPr>
          <p:cNvPr id="3" name="Rectangle 2"/>
          <p:cNvSpPr/>
          <p:nvPr/>
        </p:nvSpPr>
        <p:spPr>
          <a:xfrm>
            <a:off x="935038" y="645211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dirty="0"/>
              <a:t>Lower Extremities </a:t>
            </a:r>
            <a:r>
              <a:rPr lang="en-US" altLang="en-US" sz="2000" b="0" dirty="0"/>
              <a:t>(1 of 4)</a:t>
            </a:r>
            <a:endParaRPr lang="en-US" altLang="en-US" sz="2800" b="0" dirty="0"/>
          </a:p>
        </p:txBody>
      </p:sp>
      <p:sp>
        <p:nvSpPr>
          <p:cNvPr id="26627" name="Content Placeholder 2"/>
          <p:cNvSpPr>
            <a:spLocks noGrp="1"/>
          </p:cNvSpPr>
          <p:nvPr>
            <p:ph idx="1"/>
          </p:nvPr>
        </p:nvSpPr>
        <p:spPr/>
        <p:txBody>
          <a:bodyPr rIns="228600"/>
          <a:lstStyle/>
          <a:p>
            <a:pPr eaLnBrk="1" hangingPunct="1">
              <a:spcBef>
                <a:spcPct val="35000"/>
              </a:spcBef>
            </a:pPr>
            <a:r>
              <a:rPr lang="en-US" altLang="en-US" dirty="0"/>
              <a:t>Femur</a:t>
            </a:r>
          </a:p>
          <a:p>
            <a:pPr lvl="1" eaLnBrk="1" hangingPunct="1">
              <a:spcBef>
                <a:spcPct val="35000"/>
              </a:spcBef>
            </a:pPr>
            <a:r>
              <a:rPr lang="en-US" altLang="en-US" dirty="0"/>
              <a:t>Longest bone in body</a:t>
            </a:r>
          </a:p>
          <a:p>
            <a:pPr lvl="1" eaLnBrk="1" hangingPunct="1">
              <a:spcBef>
                <a:spcPct val="35000"/>
              </a:spcBef>
            </a:pPr>
            <a:r>
              <a:rPr lang="en-US" altLang="en-US" dirty="0"/>
              <a:t>Connects into the acetabulum (pelvic girdle) by a ball-and-socket joint</a:t>
            </a:r>
          </a:p>
          <a:p>
            <a:pPr lvl="1" eaLnBrk="1" hangingPunct="1">
              <a:spcBef>
                <a:spcPct val="35000"/>
              </a:spcBef>
            </a:pPr>
            <a:r>
              <a:rPr lang="en-US" altLang="en-US" dirty="0"/>
              <a:t>The greater and lesser trochanter are where the major muscles of the thigh connect to the femur.</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dirty="0"/>
              <a:t>Lower Extremities </a:t>
            </a:r>
            <a:r>
              <a:rPr lang="en-US" altLang="en-US" sz="2000" b="0" dirty="0"/>
              <a:t>(2 of 4)</a:t>
            </a:r>
            <a:endParaRPr lang="en-US" altLang="en-US" sz="2800" b="0" dirty="0"/>
          </a:p>
        </p:txBody>
      </p:sp>
      <p:sp>
        <p:nvSpPr>
          <p:cNvPr id="27651" name="Content Placeholder 2"/>
          <p:cNvSpPr>
            <a:spLocks noGrp="1"/>
          </p:cNvSpPr>
          <p:nvPr>
            <p:ph idx="1"/>
          </p:nvPr>
        </p:nvSpPr>
        <p:spPr/>
        <p:txBody>
          <a:bodyPr rIns="228600"/>
          <a:lstStyle/>
          <a:p>
            <a:pPr eaLnBrk="1" hangingPunct="1">
              <a:spcBef>
                <a:spcPct val="35000"/>
              </a:spcBef>
            </a:pPr>
            <a:r>
              <a:rPr lang="en-US" altLang="en-US" dirty="0"/>
              <a:t>Knee connects the upper leg to the lower leg</a:t>
            </a:r>
          </a:p>
          <a:p>
            <a:pPr lvl="1" eaLnBrk="1" hangingPunct="1">
              <a:spcBef>
                <a:spcPct val="35000"/>
              </a:spcBef>
            </a:pPr>
            <a:r>
              <a:rPr lang="en-US" altLang="en-US" dirty="0"/>
              <a:t>Kneecap (patella)</a:t>
            </a:r>
          </a:p>
          <a:p>
            <a:pPr eaLnBrk="1" hangingPunct="1">
              <a:spcBef>
                <a:spcPct val="35000"/>
              </a:spcBef>
            </a:pPr>
            <a:r>
              <a:rPr lang="en-US" altLang="en-US" dirty="0"/>
              <a:t>Lower leg</a:t>
            </a:r>
          </a:p>
          <a:p>
            <a:pPr lvl="1" eaLnBrk="1" hangingPunct="1">
              <a:spcBef>
                <a:spcPct val="35000"/>
              </a:spcBef>
            </a:pPr>
            <a:r>
              <a:rPr lang="en-US" altLang="en-US" dirty="0"/>
              <a:t>Tibia (shinbone)</a:t>
            </a:r>
          </a:p>
          <a:p>
            <a:pPr lvl="2" eaLnBrk="1" hangingPunct="1"/>
            <a:r>
              <a:rPr lang="en-US" altLang="en-US" sz="2000" dirty="0"/>
              <a:t>Anterior of leg</a:t>
            </a:r>
          </a:p>
          <a:p>
            <a:pPr lvl="1" eaLnBrk="1" hangingPunct="1">
              <a:spcBef>
                <a:spcPct val="35000"/>
              </a:spcBef>
            </a:pPr>
            <a:r>
              <a:rPr lang="en-US" altLang="en-US" dirty="0"/>
              <a:t>Fibula</a:t>
            </a:r>
          </a:p>
          <a:p>
            <a:pPr lvl="2" eaLnBrk="1" hangingPunct="1"/>
            <a:r>
              <a:rPr lang="en-US" altLang="en-US" sz="2000" dirty="0"/>
              <a:t>Lateral side of leg 		</a:t>
            </a:r>
            <a:endParaRPr lang="en-US" altLang="en-US" sz="20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dirty="0"/>
              <a:t>Lower Extremities </a:t>
            </a:r>
            <a:r>
              <a:rPr lang="en-US" altLang="en-US" sz="2000" b="0" dirty="0"/>
              <a:t>(3 of 4)</a:t>
            </a:r>
            <a:endParaRPr lang="en-US" altLang="en-US" sz="2800" b="0" dirty="0"/>
          </a:p>
        </p:txBody>
      </p:sp>
      <p:sp>
        <p:nvSpPr>
          <p:cNvPr id="28675" name="Content Placeholder 2"/>
          <p:cNvSpPr>
            <a:spLocks noGrp="1"/>
          </p:cNvSpPr>
          <p:nvPr>
            <p:ph idx="1"/>
          </p:nvPr>
        </p:nvSpPr>
        <p:spPr/>
        <p:txBody>
          <a:bodyPr rIns="228600"/>
          <a:lstStyle/>
          <a:p>
            <a:pPr eaLnBrk="1" hangingPunct="1">
              <a:spcBef>
                <a:spcPct val="35000"/>
              </a:spcBef>
            </a:pPr>
            <a:r>
              <a:rPr lang="en-US" altLang="en-US" dirty="0"/>
              <a:t>Ankle</a:t>
            </a:r>
          </a:p>
          <a:p>
            <a:pPr lvl="1" eaLnBrk="1" hangingPunct="1">
              <a:spcBef>
                <a:spcPct val="35000"/>
              </a:spcBef>
            </a:pPr>
            <a:r>
              <a:rPr lang="en-US" altLang="en-US" sz="2200" dirty="0"/>
              <a:t>A hinge joint</a:t>
            </a:r>
          </a:p>
          <a:p>
            <a:pPr lvl="1" eaLnBrk="1" hangingPunct="1">
              <a:spcBef>
                <a:spcPct val="35000"/>
              </a:spcBef>
            </a:pPr>
            <a:r>
              <a:rPr lang="en-US" altLang="en-US" sz="2200" dirty="0"/>
              <a:t>Allows flexion/extension of foot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0" y="1447800"/>
            <a:ext cx="51816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eaLnBrk="1" hangingPunct="1">
              <a:lnSpc>
                <a:spcPct val="90000"/>
              </a:lnSpc>
              <a:spcBef>
                <a:spcPct val="20000"/>
              </a:spcBef>
              <a:buClrTx/>
              <a:buFont typeface="Wingdings" charset="2"/>
              <a:buChar char="§"/>
              <a:defRPr/>
            </a:pPr>
            <a:r>
              <a:rPr lang="en-US" altLang="en-US" sz="2200" kern="0" dirty="0">
                <a:solidFill>
                  <a:srgbClr val="000000"/>
                </a:solidFill>
              </a:rPr>
              <a:t>Foot</a:t>
            </a:r>
          </a:p>
          <a:p>
            <a:pPr lvl="1" eaLnBrk="1" hangingPunct="1">
              <a:lnSpc>
                <a:spcPct val="90000"/>
              </a:lnSpc>
              <a:spcBef>
                <a:spcPct val="20000"/>
              </a:spcBef>
              <a:buClrTx/>
              <a:buFont typeface="Wingdings" charset="2"/>
              <a:buChar char="§"/>
              <a:defRPr/>
            </a:pPr>
            <a:r>
              <a:rPr lang="en-US" altLang="en-US" sz="2200" kern="0" dirty="0">
                <a:solidFill>
                  <a:srgbClr val="000000"/>
                </a:solidFill>
              </a:rPr>
              <a:t>Contains 7 tarsal bones</a:t>
            </a:r>
          </a:p>
          <a:p>
            <a:pPr lvl="1" eaLnBrk="1" hangingPunct="1">
              <a:lnSpc>
                <a:spcPct val="90000"/>
              </a:lnSpc>
              <a:spcBef>
                <a:spcPct val="20000"/>
              </a:spcBef>
              <a:buClrTx/>
              <a:buFont typeface="Wingdings" charset="2"/>
              <a:buChar char="§"/>
              <a:defRPr/>
            </a:pPr>
            <a:r>
              <a:rPr lang="en-US" altLang="en-US" sz="2200" kern="0" dirty="0">
                <a:solidFill>
                  <a:srgbClr val="000000"/>
                </a:solidFill>
              </a:rPr>
              <a:t>5 metatarsal bones form substance of foot</a:t>
            </a:r>
          </a:p>
          <a:p>
            <a:pPr lvl="1" eaLnBrk="1" hangingPunct="1">
              <a:lnSpc>
                <a:spcPct val="90000"/>
              </a:lnSpc>
              <a:spcBef>
                <a:spcPct val="20000"/>
              </a:spcBef>
              <a:buClrTx/>
              <a:buFont typeface="Wingdings" charset="2"/>
              <a:buChar char="§"/>
              <a:defRPr/>
            </a:pPr>
            <a:r>
              <a:rPr lang="en-US" altLang="en-US" sz="2200" kern="0" dirty="0">
                <a:solidFill>
                  <a:srgbClr val="000000"/>
                </a:solidFill>
              </a:rPr>
              <a:t>Toes are formed by phalanges</a:t>
            </a:r>
          </a:p>
        </p:txBody>
      </p:sp>
      <p:sp>
        <p:nvSpPr>
          <p:cNvPr id="29699" name="Title 1"/>
          <p:cNvSpPr>
            <a:spLocks noGrp="1"/>
          </p:cNvSpPr>
          <p:nvPr>
            <p:ph type="title"/>
          </p:nvPr>
        </p:nvSpPr>
        <p:spPr/>
        <p:txBody>
          <a:bodyPr/>
          <a:lstStyle/>
          <a:p>
            <a:pPr eaLnBrk="1" hangingPunct="1">
              <a:lnSpc>
                <a:spcPct val="85000"/>
              </a:lnSpc>
            </a:pPr>
            <a:r>
              <a:rPr lang="en-US" altLang="en-US" dirty="0"/>
              <a:t>Lower Extremities </a:t>
            </a:r>
            <a:r>
              <a:rPr lang="en-US" altLang="en-US" sz="2000" b="0" dirty="0"/>
              <a:t>(4 of 4)</a:t>
            </a:r>
            <a:endParaRPr lang="en-US" altLang="en-US" sz="2800" b="0" dirty="0"/>
          </a:p>
        </p:txBody>
      </p:sp>
      <p:pic>
        <p:nvPicPr>
          <p:cNvPr id="9218" name="Picture 2" descr="A: Phalanges in the toes; metatarsal in the sole; calcaneus at the heel; talus, navicular, and medial cuneiform between metatarsal and calcaneus; medial malleolus at the end of tibia; and the Achilles tendon extending from calcaneus are shown. B: There are several cartilages and muscles surrounding the foot.&#10;" title="Two illustrations, A and B, of the lateral view of the foot, with the bones labe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41" y="1485900"/>
            <a:ext cx="3902880" cy="4495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4" y="5972770"/>
            <a:ext cx="6461125" cy="646331"/>
          </a:xfrm>
          <a:prstGeom prst="rect">
            <a:avLst/>
          </a:prstGeom>
        </p:spPr>
        <p:txBody>
          <a:bodyPr wrap="square">
            <a:spAutoFit/>
          </a:bodyPr>
          <a:lstStyle/>
          <a:p>
            <a:r>
              <a:rPr lang="en-US" b="1" dirty="0"/>
              <a:t>FIGURE 6-13 A. </a:t>
            </a:r>
            <a:r>
              <a:rPr lang="en-US" dirty="0"/>
              <a:t>The surface landmarks of the foot, including the talus, the calcaneus, and the phalanges. </a:t>
            </a:r>
            <a:r>
              <a:rPr lang="en-US" b="1" dirty="0"/>
              <a:t>B. </a:t>
            </a:r>
            <a:r>
              <a:rPr lang="en-US" dirty="0"/>
              <a:t>Soft tissue of the ankle.</a:t>
            </a:r>
          </a:p>
        </p:txBody>
      </p:sp>
      <p:sp>
        <p:nvSpPr>
          <p:cNvPr id="3" name="Rectangle 2"/>
          <p:cNvSpPr/>
          <p:nvPr/>
        </p:nvSpPr>
        <p:spPr>
          <a:xfrm>
            <a:off x="940191" y="65839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Skeletal System: Physiology</a:t>
            </a:r>
            <a:endParaRPr lang="en-US" dirty="0"/>
          </a:p>
        </p:txBody>
      </p:sp>
      <p:sp>
        <p:nvSpPr>
          <p:cNvPr id="30723" name="Content Placeholder 2"/>
          <p:cNvSpPr>
            <a:spLocks noGrp="1"/>
          </p:cNvSpPr>
          <p:nvPr>
            <p:ph idx="1"/>
          </p:nvPr>
        </p:nvSpPr>
        <p:spPr/>
        <p:txBody>
          <a:bodyPr rIns="228600"/>
          <a:lstStyle/>
          <a:p>
            <a:pPr eaLnBrk="1" hangingPunct="1">
              <a:spcBef>
                <a:spcPct val="35000"/>
              </a:spcBef>
            </a:pPr>
            <a:r>
              <a:rPr lang="en-US" altLang="en-US" dirty="0"/>
              <a:t>The skeletal system:</a:t>
            </a:r>
          </a:p>
          <a:p>
            <a:pPr lvl="1" eaLnBrk="1" hangingPunct="1">
              <a:spcBef>
                <a:spcPct val="35000"/>
              </a:spcBef>
            </a:pPr>
            <a:r>
              <a:rPr lang="en-US" altLang="en-US" dirty="0"/>
              <a:t>Gives the body its shape</a:t>
            </a:r>
          </a:p>
          <a:p>
            <a:pPr lvl="1" eaLnBrk="1" hangingPunct="1">
              <a:spcBef>
                <a:spcPct val="35000"/>
              </a:spcBef>
            </a:pPr>
            <a:r>
              <a:rPr lang="en-US" altLang="en-US" dirty="0"/>
              <a:t>Protects fragile organs</a:t>
            </a:r>
          </a:p>
          <a:p>
            <a:pPr lvl="1" eaLnBrk="1" hangingPunct="1">
              <a:spcBef>
                <a:spcPct val="35000"/>
              </a:spcBef>
            </a:pPr>
            <a:r>
              <a:rPr lang="en-US" altLang="en-US" dirty="0"/>
              <a:t>Allows for movement</a:t>
            </a:r>
          </a:p>
          <a:p>
            <a:pPr lvl="1" eaLnBrk="1" hangingPunct="1">
              <a:spcBef>
                <a:spcPct val="35000"/>
              </a:spcBef>
            </a:pPr>
            <a:r>
              <a:rPr lang="en-US" altLang="en-US" dirty="0"/>
              <a:t>Stores calcium</a:t>
            </a:r>
          </a:p>
          <a:p>
            <a:pPr lvl="1" eaLnBrk="1" hangingPunct="1">
              <a:spcBef>
                <a:spcPct val="35000"/>
              </a:spcBef>
            </a:pPr>
            <a:r>
              <a:rPr lang="en-US" altLang="en-US" dirty="0"/>
              <a:t>Helps create blood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Musculoskeletal System: Anatomy </a:t>
            </a:r>
            <a:r>
              <a:rPr lang="en-US" altLang="en-US" sz="2000" b="0" dirty="0"/>
              <a:t>(1 of 3)</a:t>
            </a:r>
            <a:endParaRPr lang="en-US" dirty="0"/>
          </a:p>
        </p:txBody>
      </p:sp>
      <p:sp>
        <p:nvSpPr>
          <p:cNvPr id="31747" name="Content Placeholder 2"/>
          <p:cNvSpPr>
            <a:spLocks noGrp="1"/>
          </p:cNvSpPr>
          <p:nvPr>
            <p:ph idx="1"/>
          </p:nvPr>
        </p:nvSpPr>
        <p:spPr/>
        <p:txBody>
          <a:bodyPr rIns="228600"/>
          <a:lstStyle/>
          <a:p>
            <a:pPr eaLnBrk="1" hangingPunct="1">
              <a:spcBef>
                <a:spcPct val="35000"/>
              </a:spcBef>
            </a:pPr>
            <a:r>
              <a:rPr lang="en-US" altLang="en-US" dirty="0"/>
              <a:t>Musculoskeletal system provides:</a:t>
            </a:r>
          </a:p>
          <a:p>
            <a:pPr lvl="1" eaLnBrk="1" hangingPunct="1">
              <a:spcBef>
                <a:spcPct val="35000"/>
              </a:spcBef>
            </a:pPr>
            <a:r>
              <a:rPr lang="en-US" altLang="en-US" dirty="0"/>
              <a:t>Form</a:t>
            </a:r>
          </a:p>
          <a:p>
            <a:pPr lvl="1" eaLnBrk="1" hangingPunct="1">
              <a:spcBef>
                <a:spcPct val="35000"/>
              </a:spcBef>
            </a:pPr>
            <a:r>
              <a:rPr lang="en-US" altLang="en-US" dirty="0"/>
              <a:t>Upright posture</a:t>
            </a:r>
          </a:p>
          <a:p>
            <a:pPr lvl="1" eaLnBrk="1" hangingPunct="1">
              <a:spcBef>
                <a:spcPct val="35000"/>
              </a:spcBef>
            </a:pPr>
            <a:r>
              <a:rPr lang="en-US" altLang="en-US" dirty="0"/>
              <a:t>Movement</a:t>
            </a:r>
          </a:p>
          <a:p>
            <a:pPr lvl="1" eaLnBrk="1" hangingPunct="1">
              <a:spcBef>
                <a:spcPct val="35000"/>
              </a:spcBef>
            </a:pPr>
            <a:r>
              <a:rPr lang="en-US" altLang="en-US" dirty="0"/>
              <a:t>Protection of vital internal organs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National EMS Education Standard Competencies </a:t>
            </a:r>
            <a:r>
              <a:rPr lang="en-US" altLang="en-US" sz="2000" b="0" dirty="0"/>
              <a:t>(2 of 3)</a:t>
            </a:r>
            <a:endParaRPr lang="en-US" dirty="0"/>
          </a:p>
        </p:txBody>
      </p:sp>
      <p:sp>
        <p:nvSpPr>
          <p:cNvPr id="6147" name="Rectangle 3"/>
          <p:cNvSpPr>
            <a:spLocks noGrp="1" noChangeArrowheads="1"/>
          </p:cNvSpPr>
          <p:nvPr>
            <p:ph idx="1"/>
          </p:nvPr>
        </p:nvSpPr>
        <p:spPr/>
        <p:txBody>
          <a:bodyPr rIns="228600"/>
          <a:lstStyle/>
          <a:p>
            <a:pPr marL="0" indent="0">
              <a:buFontTx/>
              <a:buNone/>
            </a:pPr>
            <a:r>
              <a:rPr lang="en-US" altLang="en-US" b="1" dirty="0"/>
              <a:t>Anatomy and Physiology</a:t>
            </a:r>
          </a:p>
          <a:p>
            <a:pPr marL="0" indent="0">
              <a:spcBef>
                <a:spcPct val="35000"/>
              </a:spcBef>
              <a:buFontTx/>
              <a:buNone/>
            </a:pPr>
            <a:r>
              <a:rPr lang="en-US" altLang="en-US" dirty="0"/>
              <a:t>Applies fundamental knowledge of the anatomy and function of all human systems to the practice of 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062133" y="1447800"/>
            <a:ext cx="5215467"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eaLnBrk="1" hangingPunct="1">
              <a:spcBef>
                <a:spcPct val="35000"/>
              </a:spcBef>
              <a:buClrTx/>
              <a:buFont typeface="Wingdings" charset="2"/>
              <a:buChar char="§"/>
              <a:defRPr/>
            </a:pPr>
            <a:r>
              <a:rPr lang="en-US" altLang="en-US" sz="2200" kern="0" dirty="0">
                <a:solidFill>
                  <a:srgbClr val="000000"/>
                </a:solidFill>
              </a:rPr>
              <a:t>Types of muscles:</a:t>
            </a:r>
          </a:p>
          <a:p>
            <a:pPr lvl="1" eaLnBrk="1" hangingPunct="1">
              <a:spcBef>
                <a:spcPct val="35000"/>
              </a:spcBef>
              <a:buClrTx/>
              <a:buFont typeface="Wingdings" charset="2"/>
              <a:buChar char="§"/>
              <a:defRPr/>
            </a:pPr>
            <a:r>
              <a:rPr lang="en-US" altLang="en-US" sz="2200" kern="0" dirty="0">
                <a:solidFill>
                  <a:srgbClr val="000000"/>
                </a:solidFill>
              </a:rPr>
              <a:t>Skeletal (voluntary) muscle</a:t>
            </a:r>
          </a:p>
          <a:p>
            <a:pPr lvl="1" eaLnBrk="1" hangingPunct="1">
              <a:spcBef>
                <a:spcPct val="35000"/>
              </a:spcBef>
              <a:buClrTx/>
              <a:buFont typeface="Wingdings" charset="2"/>
              <a:buChar char="§"/>
              <a:defRPr/>
            </a:pPr>
            <a:r>
              <a:rPr lang="en-US" altLang="en-US" sz="2200" kern="0" dirty="0">
                <a:solidFill>
                  <a:srgbClr val="000000"/>
                </a:solidFill>
              </a:rPr>
              <a:t>Smooth muscle</a:t>
            </a:r>
          </a:p>
          <a:p>
            <a:pPr lvl="1" eaLnBrk="1" hangingPunct="1">
              <a:spcBef>
                <a:spcPct val="35000"/>
              </a:spcBef>
              <a:buClrTx/>
              <a:buFont typeface="Wingdings" charset="2"/>
              <a:buChar char="§"/>
              <a:defRPr/>
            </a:pPr>
            <a:r>
              <a:rPr lang="en-US" altLang="en-US" sz="2200" kern="0" dirty="0">
                <a:solidFill>
                  <a:srgbClr val="000000"/>
                </a:solidFill>
              </a:rPr>
              <a:t>Cardiac muscle</a:t>
            </a:r>
          </a:p>
          <a:p>
            <a:pPr marL="0" indent="0" eaLnBrk="1" hangingPunct="1">
              <a:spcBef>
                <a:spcPct val="35000"/>
              </a:spcBef>
              <a:buFontTx/>
              <a:buNone/>
              <a:defRPr/>
            </a:pPr>
            <a:endParaRPr lang="en-US" altLang="en-US" kern="0" dirty="0"/>
          </a:p>
        </p:txBody>
      </p:sp>
      <p:sp>
        <p:nvSpPr>
          <p:cNvPr id="2" name="Title 1"/>
          <p:cNvSpPr>
            <a:spLocks noGrp="1"/>
          </p:cNvSpPr>
          <p:nvPr>
            <p:ph type="title"/>
          </p:nvPr>
        </p:nvSpPr>
        <p:spPr/>
        <p:txBody>
          <a:bodyPr/>
          <a:lstStyle/>
          <a:p>
            <a:r>
              <a:rPr lang="en-US" altLang="en-US" dirty="0"/>
              <a:t>The Musculoskeletal System: Anatomy </a:t>
            </a:r>
            <a:r>
              <a:rPr lang="en-US" altLang="en-US" sz="2000" b="0" dirty="0"/>
              <a:t>(2 of 3)</a:t>
            </a:r>
            <a:endParaRPr lang="en-US" dirty="0"/>
          </a:p>
        </p:txBody>
      </p:sp>
      <p:pic>
        <p:nvPicPr>
          <p:cNvPr id="10242" name="Picture 2" descr="The cardiac muscle is striated with long cylindrical fibers and is located at the heart. The skeletal muscle in the arms and chest. It is also striated with branched fibers. The smooth muscle in the intestines. It is not striated and has lesser fibers.&#10;" title="Location of the three types of muscles in a human mod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49" y="1466850"/>
            <a:ext cx="3260152" cy="4381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0275" y="5772834"/>
            <a:ext cx="5150908" cy="646331"/>
          </a:xfrm>
          <a:prstGeom prst="rect">
            <a:avLst/>
          </a:prstGeom>
        </p:spPr>
        <p:txBody>
          <a:bodyPr wrap="square">
            <a:spAutoFit/>
          </a:bodyPr>
          <a:lstStyle/>
          <a:p>
            <a:r>
              <a:rPr lang="en-US" b="1" dirty="0"/>
              <a:t>FIGURE 6-14 </a:t>
            </a:r>
            <a:r>
              <a:rPr lang="en-US" dirty="0"/>
              <a:t>The three types of muscle are skeletal,</a:t>
            </a:r>
          </a:p>
          <a:p>
            <a:r>
              <a:rPr lang="en-US" dirty="0"/>
              <a:t>smooth, and cardiac.</a:t>
            </a:r>
          </a:p>
        </p:txBody>
      </p:sp>
      <p:sp>
        <p:nvSpPr>
          <p:cNvPr id="4" name="Rectangle 3"/>
          <p:cNvSpPr/>
          <p:nvPr/>
        </p:nvSpPr>
        <p:spPr>
          <a:xfrm>
            <a:off x="930275" y="641916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0" indent="0" eaLnBrk="1" hangingPunct="1">
              <a:spcBef>
                <a:spcPct val="35000"/>
              </a:spcBef>
              <a:buFontTx/>
              <a:buNone/>
              <a:defRPr/>
            </a:pPr>
            <a:endParaRPr lang="en-US" altLang="en-US" kern="0" dirty="0"/>
          </a:p>
        </p:txBody>
      </p:sp>
      <p:sp>
        <p:nvSpPr>
          <p:cNvPr id="2" name="Title 1"/>
          <p:cNvSpPr>
            <a:spLocks noGrp="1"/>
          </p:cNvSpPr>
          <p:nvPr>
            <p:ph type="title"/>
          </p:nvPr>
        </p:nvSpPr>
        <p:spPr/>
        <p:txBody>
          <a:bodyPr/>
          <a:lstStyle/>
          <a:p>
            <a:r>
              <a:rPr lang="en-US" altLang="en-US" dirty="0"/>
              <a:t>The Musculoskeletal System: Anatomy </a:t>
            </a:r>
            <a:r>
              <a:rPr lang="en-US" altLang="en-US" sz="2000" b="0" dirty="0"/>
              <a:t>(3 of 3)</a:t>
            </a:r>
            <a:endParaRPr lang="en-US" dirty="0"/>
          </a:p>
        </p:txBody>
      </p:sp>
      <p:pic>
        <p:nvPicPr>
          <p:cNvPr id="11266" name="Picture 2" descr="Frontal view: Trapezius at the neck; Deltoid and biceps at the upper arm; Pectoralis minor at the chest; Rectus abdominus at the abdomen; Quadriceps and vastus muscle, a part of quadriceps at the thigh; anterior tibial at the lower leg are shown. Back View: Trapezius at the back of the neck and upper shoulder; triceps at the back of the upper arm; Latissimus dorsi at the lower back; Gluteus medius and Gluteus maximus at the back; and Gastrocnemius at the back of the lower leg are shown.&#10;" title="Front and back view of a female human model with the major muscle group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019" y="1447800"/>
            <a:ext cx="4779962" cy="4645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6019" y="6248400"/>
            <a:ext cx="3837845" cy="369332"/>
          </a:xfrm>
          <a:prstGeom prst="rect">
            <a:avLst/>
          </a:prstGeom>
        </p:spPr>
        <p:txBody>
          <a:bodyPr wrap="none">
            <a:spAutoFit/>
          </a:bodyPr>
          <a:lstStyle/>
          <a:p>
            <a:r>
              <a:rPr lang="en-US" b="1" dirty="0"/>
              <a:t>FIGURE 6-15 </a:t>
            </a:r>
            <a:r>
              <a:rPr lang="en-US" dirty="0"/>
              <a:t>The major muscle groups.</a:t>
            </a:r>
          </a:p>
        </p:txBody>
      </p:sp>
      <p:sp>
        <p:nvSpPr>
          <p:cNvPr id="5" name="Rectangle 4"/>
          <p:cNvSpPr/>
          <p:nvPr/>
        </p:nvSpPr>
        <p:spPr>
          <a:xfrm>
            <a:off x="3706019" y="657963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Musculoskeletal System: Physiology</a:t>
            </a:r>
            <a:endParaRPr lang="en-US" dirty="0"/>
          </a:p>
        </p:txBody>
      </p:sp>
      <p:sp>
        <p:nvSpPr>
          <p:cNvPr id="34819" name="Content Placeholder 2"/>
          <p:cNvSpPr>
            <a:spLocks noGrp="1"/>
          </p:cNvSpPr>
          <p:nvPr>
            <p:ph idx="1"/>
          </p:nvPr>
        </p:nvSpPr>
        <p:spPr/>
        <p:txBody>
          <a:bodyPr rIns="228600"/>
          <a:lstStyle/>
          <a:p>
            <a:pPr eaLnBrk="1" hangingPunct="1">
              <a:spcBef>
                <a:spcPct val="35000"/>
              </a:spcBef>
            </a:pPr>
            <a:r>
              <a:rPr lang="en-US" altLang="en-US" dirty="0"/>
              <a:t>Contraction and relaxation of system make it possible to move and manipulate the environment.</a:t>
            </a:r>
          </a:p>
          <a:p>
            <a:pPr lvl="1" eaLnBrk="1" hangingPunct="1">
              <a:spcBef>
                <a:spcPct val="35000"/>
              </a:spcBef>
            </a:pPr>
            <a:r>
              <a:rPr lang="en-US" altLang="en-US" dirty="0"/>
              <a:t>A by-product of this movement is heat.</a:t>
            </a:r>
          </a:p>
          <a:p>
            <a:pPr eaLnBrk="1" hangingPunct="1">
              <a:spcBef>
                <a:spcPct val="35000"/>
              </a:spcBef>
            </a:pPr>
            <a:r>
              <a:rPr lang="en-US" altLang="en-US" dirty="0"/>
              <a:t>Another function of the muscles is to protect the structures under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Respiratory System: Anatomy</a:t>
            </a:r>
            <a:endParaRPr lang="en-US" dirty="0"/>
          </a:p>
        </p:txBody>
      </p:sp>
      <p:sp>
        <p:nvSpPr>
          <p:cNvPr id="34819" name="Content Placeholder 2"/>
          <p:cNvSpPr>
            <a:spLocks noGrp="1"/>
          </p:cNvSpPr>
          <p:nvPr>
            <p:ph idx="1"/>
          </p:nvPr>
        </p:nvSpPr>
        <p:spPr/>
        <p:txBody>
          <a:bodyPr rIns="228600"/>
          <a:lstStyle/>
          <a:p>
            <a:pPr eaLnBrk="1" hangingPunct="1">
              <a:spcBef>
                <a:spcPct val="35000"/>
              </a:spcBef>
              <a:defRPr/>
            </a:pPr>
            <a:r>
              <a:rPr lang="en-IN" altLang="en-US" dirty="0"/>
              <a:t>Structures of the body that contribute to respiration (the process of breathing)</a:t>
            </a:r>
          </a:p>
          <a:p>
            <a:pPr marL="0" indent="0" eaLnBrk="1" hangingPunct="1">
              <a:spcBef>
                <a:spcPct val="35000"/>
              </a:spcBef>
              <a:buFontTx/>
              <a:buNone/>
              <a:defRPr/>
            </a:pPr>
            <a:endParaRPr lang="en-US" altLang="en-US" dirty="0"/>
          </a:p>
        </p:txBody>
      </p:sp>
      <p:pic>
        <p:nvPicPr>
          <p:cNvPr id="12290" name="Picture 2" descr="The upper airway: The Nasopharynx and Nasal air passage continuing as the Pharynx and Oropharynx at the back of the mouth; and Epiglottis at the throat; Larynx at the throat continuing as Trachea are labeled. Lower airway: Trachea; branching into two main bronchi and further into bronchioles into both the lungs; Carina at the point of branching are shown. Apex of the lungs; base of the lungs; diaphragm below the lungs are labeled. An inset image shows a magnified view of the bronchioles with spherical clusters of alveoli surrounded by blood vessels.&#10;" title="An illustration of respiratory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1912802"/>
            <a:ext cx="5676900" cy="4100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05100" y="5927972"/>
            <a:ext cx="6153150" cy="646331"/>
          </a:xfrm>
          <a:prstGeom prst="rect">
            <a:avLst/>
          </a:prstGeom>
        </p:spPr>
        <p:txBody>
          <a:bodyPr wrap="square">
            <a:spAutoFit/>
          </a:bodyPr>
          <a:lstStyle/>
          <a:p>
            <a:r>
              <a:rPr lang="en-US" b="1" dirty="0"/>
              <a:t>FIGURE 6-16 </a:t>
            </a:r>
            <a:r>
              <a:rPr lang="en-US" dirty="0"/>
              <a:t>The respiratory system consists of all structures of the body that contribute to the process of breathing.</a:t>
            </a:r>
          </a:p>
        </p:txBody>
      </p:sp>
      <p:sp>
        <p:nvSpPr>
          <p:cNvPr id="5" name="Rectangle 4"/>
          <p:cNvSpPr/>
          <p:nvPr/>
        </p:nvSpPr>
        <p:spPr>
          <a:xfrm>
            <a:off x="2762250" y="656486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Upper Airway</a:t>
            </a:r>
            <a:r>
              <a:rPr lang="en-US" altLang="en-US" sz="2400" dirty="0"/>
              <a:t> </a:t>
            </a:r>
            <a:r>
              <a:rPr lang="en-US" altLang="en-US" sz="2000" b="0" dirty="0"/>
              <a:t>(1 of 2)</a:t>
            </a:r>
            <a:endParaRPr lang="en-US" dirty="0"/>
          </a:p>
        </p:txBody>
      </p:sp>
      <p:sp>
        <p:nvSpPr>
          <p:cNvPr id="34819" name="Content Placeholder 2"/>
          <p:cNvSpPr>
            <a:spLocks noGrp="1"/>
          </p:cNvSpPr>
          <p:nvPr>
            <p:ph idx="1"/>
          </p:nvPr>
        </p:nvSpPr>
        <p:spPr/>
        <p:txBody>
          <a:bodyPr rIns="228600"/>
          <a:lstStyle/>
          <a:p>
            <a:pPr eaLnBrk="1" hangingPunct="1">
              <a:spcBef>
                <a:spcPct val="35000"/>
              </a:spcBef>
              <a:defRPr/>
            </a:pPr>
            <a:r>
              <a:rPr lang="en-US" altLang="en-US" dirty="0"/>
              <a:t>Includes:</a:t>
            </a:r>
          </a:p>
          <a:p>
            <a:pPr lvl="1" eaLnBrk="1" hangingPunct="1">
              <a:spcBef>
                <a:spcPct val="35000"/>
              </a:spcBef>
              <a:defRPr/>
            </a:pPr>
            <a:r>
              <a:rPr lang="en-US" altLang="en-US" dirty="0"/>
              <a:t>Nose</a:t>
            </a:r>
          </a:p>
          <a:p>
            <a:pPr lvl="1" eaLnBrk="1" hangingPunct="1">
              <a:spcBef>
                <a:spcPct val="35000"/>
              </a:spcBef>
              <a:defRPr/>
            </a:pPr>
            <a:r>
              <a:rPr lang="en-US" altLang="en-US" dirty="0"/>
              <a:t>Mouth (oral cavity)</a:t>
            </a:r>
          </a:p>
          <a:p>
            <a:pPr lvl="1" eaLnBrk="1" hangingPunct="1">
              <a:spcBef>
                <a:spcPct val="35000"/>
              </a:spcBef>
              <a:defRPr/>
            </a:pPr>
            <a:r>
              <a:rPr lang="en-US" altLang="en-US" dirty="0"/>
              <a:t>Tongue</a:t>
            </a:r>
          </a:p>
          <a:p>
            <a:pPr lvl="1" eaLnBrk="1" hangingPunct="1">
              <a:spcBef>
                <a:spcPct val="35000"/>
              </a:spcBef>
              <a:defRPr/>
            </a:pPr>
            <a:r>
              <a:rPr lang="en-US" altLang="en-US" dirty="0"/>
              <a:t>Jaw (mandible) </a:t>
            </a:r>
          </a:p>
          <a:p>
            <a:pPr lvl="1" eaLnBrk="1" hangingPunct="1">
              <a:spcBef>
                <a:spcPct val="35000"/>
              </a:spcBef>
              <a:defRPr/>
            </a:pPr>
            <a:r>
              <a:rPr lang="en-US" altLang="en-US" dirty="0"/>
              <a:t>Larynx</a:t>
            </a:r>
          </a:p>
          <a:p>
            <a:pPr lvl="2" eaLnBrk="1" hangingPunct="1">
              <a:spcBef>
                <a:spcPct val="35000"/>
              </a:spcBef>
              <a:defRPr/>
            </a:pPr>
            <a:r>
              <a:rPr lang="en-US" altLang="en-US" sz="2000" dirty="0"/>
              <a:t>Divides upper and lower airway</a:t>
            </a:r>
          </a:p>
          <a:p>
            <a:pPr marL="457200" lvl="1" indent="0" eaLnBrk="1" hangingPunct="1">
              <a:spcBef>
                <a:spcPct val="35000"/>
              </a:spcBef>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Upper Airway </a:t>
            </a:r>
            <a:r>
              <a:rPr lang="en-US" altLang="en-US" sz="2000" b="0" dirty="0"/>
              <a:t>(2 of 2)</a:t>
            </a:r>
            <a:endParaRPr lang="en-US" dirty="0"/>
          </a:p>
        </p:txBody>
      </p:sp>
      <p:sp>
        <p:nvSpPr>
          <p:cNvPr id="34819" name="Content Placeholder 2"/>
          <p:cNvSpPr>
            <a:spLocks noGrp="1"/>
          </p:cNvSpPr>
          <p:nvPr>
            <p:ph idx="1"/>
          </p:nvPr>
        </p:nvSpPr>
        <p:spPr/>
        <p:txBody>
          <a:bodyPr rIns="228600"/>
          <a:lstStyle/>
          <a:p>
            <a:pPr eaLnBrk="1" hangingPunct="1">
              <a:spcBef>
                <a:spcPct val="35000"/>
              </a:spcBef>
              <a:defRPr/>
            </a:pPr>
            <a:r>
              <a:rPr lang="en-US" altLang="en-US" dirty="0"/>
              <a:t>Includes: (cont’d)</a:t>
            </a:r>
          </a:p>
          <a:p>
            <a:pPr lvl="1" eaLnBrk="1" hangingPunct="1">
              <a:spcBef>
                <a:spcPct val="35000"/>
              </a:spcBef>
              <a:defRPr/>
            </a:pPr>
            <a:r>
              <a:rPr lang="en-US" altLang="en-US" dirty="0"/>
              <a:t>Pharynx</a:t>
            </a:r>
          </a:p>
          <a:p>
            <a:pPr lvl="2" eaLnBrk="1" hangingPunct="1">
              <a:defRPr/>
            </a:pPr>
            <a:r>
              <a:rPr lang="en-US" altLang="en-US" sz="2000" dirty="0"/>
              <a:t>Nasopharynx</a:t>
            </a:r>
          </a:p>
          <a:p>
            <a:pPr lvl="2" eaLnBrk="1" hangingPunct="1">
              <a:defRPr/>
            </a:pPr>
            <a:r>
              <a:rPr lang="en-US" altLang="en-US" sz="2000" dirty="0"/>
              <a:t>Oropharynx</a:t>
            </a:r>
          </a:p>
          <a:p>
            <a:pPr lvl="2" eaLnBrk="1" hangingPunct="1">
              <a:defRPr/>
            </a:pPr>
            <a:r>
              <a:rPr lang="en-US" altLang="en-US" sz="2000" dirty="0"/>
              <a:t>Laryngopharynx</a:t>
            </a:r>
          </a:p>
          <a:p>
            <a:pPr lvl="1" eaLnBrk="1" hangingPunct="1">
              <a:spcBef>
                <a:spcPct val="35000"/>
              </a:spcBef>
              <a:defRPr/>
            </a:pPr>
            <a:r>
              <a:rPr lang="en-US" altLang="en-US" dirty="0"/>
              <a:t>Trachea</a:t>
            </a:r>
          </a:p>
          <a:p>
            <a:pPr lvl="2" eaLnBrk="1" hangingPunct="1">
              <a:spcBef>
                <a:spcPct val="35000"/>
              </a:spcBef>
              <a:defRPr/>
            </a:pPr>
            <a:r>
              <a:rPr lang="en-US" altLang="en-US" sz="2000" dirty="0"/>
              <a:t>Epiglottis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Lower Airway</a:t>
            </a:r>
            <a:endParaRPr lang="en-US" dirty="0"/>
          </a:p>
        </p:txBody>
      </p:sp>
      <p:sp>
        <p:nvSpPr>
          <p:cNvPr id="38915" name="Content Placeholder 2"/>
          <p:cNvSpPr>
            <a:spLocks noGrp="1"/>
          </p:cNvSpPr>
          <p:nvPr>
            <p:ph idx="1"/>
          </p:nvPr>
        </p:nvSpPr>
        <p:spPr/>
        <p:txBody>
          <a:bodyPr rIns="228600"/>
          <a:lstStyle/>
          <a:p>
            <a:pPr eaLnBrk="1" hangingPunct="1">
              <a:spcBef>
                <a:spcPct val="35000"/>
              </a:spcBef>
            </a:pPr>
            <a:r>
              <a:rPr lang="en-US" altLang="en-US" dirty="0"/>
              <a:t>Thyroid cartilage</a:t>
            </a:r>
          </a:p>
          <a:p>
            <a:pPr lvl="1" eaLnBrk="1" hangingPunct="1">
              <a:spcBef>
                <a:spcPct val="35000"/>
              </a:spcBef>
            </a:pPr>
            <a:r>
              <a:rPr lang="en-US" altLang="en-US" dirty="0"/>
              <a:t>Adam’s apple </a:t>
            </a:r>
          </a:p>
          <a:p>
            <a:pPr eaLnBrk="1" hangingPunct="1">
              <a:spcBef>
                <a:spcPct val="35000"/>
              </a:spcBef>
            </a:pPr>
            <a:r>
              <a:rPr lang="en-US" altLang="en-US" dirty="0"/>
              <a:t>Cricoid cartilage: immediately below the thyroid cartilage</a:t>
            </a:r>
          </a:p>
          <a:p>
            <a:pPr lvl="1" eaLnBrk="1" hangingPunct="1">
              <a:spcBef>
                <a:spcPct val="35000"/>
              </a:spcBef>
            </a:pPr>
            <a:r>
              <a:rPr lang="en-US" altLang="en-US" dirty="0"/>
              <a:t>Cricothyroid membrane </a:t>
            </a:r>
          </a:p>
          <a:p>
            <a:pPr eaLnBrk="1" hangingPunct="1">
              <a:spcBef>
                <a:spcPct val="35000"/>
              </a:spcBef>
            </a:pPr>
            <a:r>
              <a:rPr lang="en-US" altLang="en-US" dirty="0"/>
              <a:t>Trachea </a:t>
            </a:r>
          </a:p>
          <a:p>
            <a:pPr lvl="1" eaLnBrk="1" hangingPunct="1">
              <a:spcBef>
                <a:spcPct val="35000"/>
              </a:spcBef>
            </a:pPr>
            <a:r>
              <a:rPr lang="en-US" altLang="en-US" dirty="0"/>
              <a:t>Ends at carina, dividing into right and left bronchi leading to bronchioles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Lungs </a:t>
            </a:r>
            <a:r>
              <a:rPr lang="en-US" altLang="en-US" sz="2000" b="0" dirty="0"/>
              <a:t>(1 of 3)</a:t>
            </a:r>
            <a:endParaRPr lang="en-US" sz="2800" dirty="0"/>
          </a:p>
        </p:txBody>
      </p:sp>
      <p:sp>
        <p:nvSpPr>
          <p:cNvPr id="39939" name="Content Placeholder 2"/>
          <p:cNvSpPr>
            <a:spLocks noGrp="1"/>
          </p:cNvSpPr>
          <p:nvPr>
            <p:ph idx="1"/>
          </p:nvPr>
        </p:nvSpPr>
        <p:spPr/>
        <p:txBody>
          <a:bodyPr rIns="228600"/>
          <a:lstStyle/>
          <a:p>
            <a:pPr eaLnBrk="1" hangingPunct="1">
              <a:spcBef>
                <a:spcPct val="35000"/>
              </a:spcBef>
            </a:pPr>
            <a:r>
              <a:rPr lang="en-US" altLang="en-US" dirty="0"/>
              <a:t>The two lungs are held in place by:</a:t>
            </a:r>
          </a:p>
          <a:p>
            <a:pPr lvl="1" eaLnBrk="1" hangingPunct="1">
              <a:spcBef>
                <a:spcPct val="35000"/>
              </a:spcBef>
            </a:pPr>
            <a:r>
              <a:rPr lang="en-US" altLang="en-US" dirty="0"/>
              <a:t>Trachea</a:t>
            </a:r>
          </a:p>
          <a:p>
            <a:pPr lvl="1" eaLnBrk="1" hangingPunct="1">
              <a:spcBef>
                <a:spcPct val="35000"/>
              </a:spcBef>
            </a:pPr>
            <a:r>
              <a:rPr lang="en-US" altLang="en-US" dirty="0"/>
              <a:t>Arteries and veins</a:t>
            </a:r>
          </a:p>
          <a:p>
            <a:pPr lvl="1" eaLnBrk="1" hangingPunct="1">
              <a:spcBef>
                <a:spcPct val="35000"/>
              </a:spcBef>
            </a:pPr>
            <a:r>
              <a:rPr lang="en-US" altLang="en-US" dirty="0"/>
              <a:t>Pulmonary ligaments</a:t>
            </a:r>
          </a:p>
          <a:p>
            <a:pPr eaLnBrk="1" hangingPunct="1">
              <a:spcBef>
                <a:spcPct val="35000"/>
              </a:spcBef>
            </a:pPr>
            <a:r>
              <a:rPr lang="en-US" altLang="en-US" dirty="0"/>
              <a:t>Divided into two lobes</a:t>
            </a:r>
          </a:p>
          <a:p>
            <a:pPr lvl="1" eaLnBrk="1" hangingPunct="1">
              <a:spcBef>
                <a:spcPct val="35000"/>
              </a:spcBef>
            </a:pPr>
            <a:r>
              <a:rPr lang="en-US" altLang="en-US" dirty="0"/>
              <a:t>Right lung has upper, middle, and lower lobes</a:t>
            </a:r>
          </a:p>
          <a:p>
            <a:pPr lvl="1" eaLnBrk="1" hangingPunct="1">
              <a:spcBef>
                <a:spcPct val="35000"/>
              </a:spcBef>
            </a:pPr>
            <a:r>
              <a:rPr lang="en-US" altLang="en-US" dirty="0"/>
              <a:t>Left lung has upper and lower lobes</a:t>
            </a:r>
          </a:p>
          <a:p>
            <a:pPr lvl="2"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Lungs </a:t>
            </a:r>
            <a:r>
              <a:rPr lang="en-US" altLang="en-US" sz="2000" b="0" dirty="0"/>
              <a:t>(2 of 3)</a:t>
            </a:r>
            <a:endParaRPr lang="en-US" sz="2800" dirty="0"/>
          </a:p>
        </p:txBody>
      </p:sp>
      <p:sp>
        <p:nvSpPr>
          <p:cNvPr id="40963" name="Content Placeholder 2"/>
          <p:cNvSpPr>
            <a:spLocks noGrp="1"/>
          </p:cNvSpPr>
          <p:nvPr>
            <p:ph idx="1"/>
          </p:nvPr>
        </p:nvSpPr>
        <p:spPr/>
        <p:txBody>
          <a:bodyPr rIns="228600"/>
          <a:lstStyle/>
          <a:p>
            <a:pPr eaLnBrk="1" hangingPunct="1">
              <a:spcBef>
                <a:spcPct val="35000"/>
              </a:spcBef>
            </a:pPr>
            <a:r>
              <a:rPr lang="en-US" altLang="en-US" dirty="0"/>
              <a:t>Within the lobes are bronchi, bronchioles, and alveoli.</a:t>
            </a:r>
          </a:p>
          <a:p>
            <a:pPr lvl="1" eaLnBrk="1" hangingPunct="1">
              <a:spcBef>
                <a:spcPct val="35000"/>
              </a:spcBef>
            </a:pPr>
            <a:r>
              <a:rPr lang="en-US" altLang="en-US" dirty="0"/>
              <a:t>Allow for gas exchange</a:t>
            </a:r>
          </a:p>
          <a:p>
            <a:pPr eaLnBrk="1" hangingPunct="1">
              <a:spcBef>
                <a:spcPct val="35000"/>
              </a:spcBef>
            </a:pPr>
            <a:r>
              <a:rPr lang="en-US" altLang="en-US" dirty="0"/>
              <a:t>Pleura: a layer of smooth, glistening tissue that covers each lung and lines the chest cavity</a:t>
            </a:r>
          </a:p>
          <a:p>
            <a:pPr lvl="1" eaLnBrk="1" hangingPunct="1">
              <a:spcBef>
                <a:spcPct val="35000"/>
              </a:spcBef>
            </a:pPr>
            <a:r>
              <a:rPr lang="en-US" altLang="en-US" dirty="0"/>
              <a:t>Between the two layers is a small amount of fluid that allows the tissues to glide smoothly.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Lungs </a:t>
            </a:r>
            <a:r>
              <a:rPr lang="en-US" altLang="en-US" sz="2000" b="0" dirty="0"/>
              <a:t>(3 of 3)</a:t>
            </a:r>
            <a:endParaRPr lang="en-US" sz="2800" dirty="0"/>
          </a:p>
        </p:txBody>
      </p:sp>
      <p:pic>
        <p:nvPicPr>
          <p:cNvPr id="13314" name="Picture 2" descr="An inset magnified image shows the thyroid cartilage at the top of the trachea or windpipe; cricothyroid membrane between the thyroid cartilage and cricoid cartilage. Trachea or windpipe running down the chest and dividing into two main bronchi into the lungs; bronchi divide further as smaller bronchi with alveoli at the tip are also shown. &#10;" title="An illustration of lungs and trachea with parts labe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394" y="1373361"/>
            <a:ext cx="4113212" cy="43630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9400" y="5780385"/>
            <a:ext cx="8096250" cy="646331"/>
          </a:xfrm>
          <a:prstGeom prst="rect">
            <a:avLst/>
          </a:prstGeom>
        </p:spPr>
        <p:txBody>
          <a:bodyPr wrap="square">
            <a:spAutoFit/>
          </a:bodyPr>
          <a:lstStyle/>
          <a:p>
            <a:r>
              <a:rPr lang="en-US" b="1" dirty="0"/>
              <a:t>FIGURE 6-17 </a:t>
            </a:r>
            <a:r>
              <a:rPr lang="en-US" dirty="0"/>
              <a:t>The lungs contain millions of air sacs (alveoli), which lie at the ends of air passages. Small blood vessels surround the alveoli, allowing for gas exchange.</a:t>
            </a:r>
          </a:p>
        </p:txBody>
      </p:sp>
      <p:sp>
        <p:nvSpPr>
          <p:cNvPr id="4" name="Rectangle 3"/>
          <p:cNvSpPr/>
          <p:nvPr/>
        </p:nvSpPr>
        <p:spPr>
          <a:xfrm>
            <a:off x="2841247" y="647065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National EMS Education Standard Competencies </a:t>
            </a:r>
            <a:r>
              <a:rPr lang="en-US" altLang="en-US" sz="2000" b="0" dirty="0"/>
              <a:t>(3 of 3)</a:t>
            </a:r>
            <a:endParaRPr lang="en-US" dirty="0"/>
          </a:p>
        </p:txBody>
      </p:sp>
      <p:sp>
        <p:nvSpPr>
          <p:cNvPr id="7171" name="Rectangle 3"/>
          <p:cNvSpPr>
            <a:spLocks noGrp="1" noChangeArrowheads="1"/>
          </p:cNvSpPr>
          <p:nvPr>
            <p:ph idx="1"/>
          </p:nvPr>
        </p:nvSpPr>
        <p:spPr/>
        <p:txBody>
          <a:bodyPr rIns="228600"/>
          <a:lstStyle/>
          <a:p>
            <a:pPr marL="0" indent="0" eaLnBrk="1" hangingPunct="1">
              <a:buFontTx/>
              <a:buNone/>
            </a:pPr>
            <a:r>
              <a:rPr lang="en-US" altLang="en-US" b="1" dirty="0"/>
              <a:t>Pathophysiology</a:t>
            </a:r>
          </a:p>
          <a:p>
            <a:pPr marL="0" indent="0" eaLnBrk="1" hangingPunct="1">
              <a:spcBef>
                <a:spcPct val="35000"/>
              </a:spcBef>
              <a:buFontTx/>
              <a:buNone/>
            </a:pPr>
            <a:r>
              <a:rPr lang="en-US" altLang="en-US" dirty="0"/>
              <a:t>Applies fundamental knowledge of the pathophysiology of respiration and perfusion to patient assessment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dirty="0"/>
              <a:t>Muscles of Breathing</a:t>
            </a:r>
            <a:endParaRPr lang="en-US" altLang="en-US" sz="2800" b="0" dirty="0"/>
          </a:p>
        </p:txBody>
      </p:sp>
      <p:sp>
        <p:nvSpPr>
          <p:cNvPr id="43011" name="Content Placeholder 2"/>
          <p:cNvSpPr>
            <a:spLocks noGrp="1"/>
          </p:cNvSpPr>
          <p:nvPr>
            <p:ph idx="1"/>
          </p:nvPr>
        </p:nvSpPr>
        <p:spPr/>
        <p:txBody>
          <a:bodyPr rIns="228600"/>
          <a:lstStyle/>
          <a:p>
            <a:pPr eaLnBrk="1" hangingPunct="1">
              <a:spcBef>
                <a:spcPct val="35000"/>
              </a:spcBef>
            </a:pPr>
            <a:r>
              <a:rPr lang="en-US" altLang="en-US" dirty="0"/>
              <a:t>Diaphragm is the primary muscles of breathing. </a:t>
            </a:r>
          </a:p>
          <a:p>
            <a:pPr eaLnBrk="1" hangingPunct="1">
              <a:spcBef>
                <a:spcPct val="35000"/>
              </a:spcBef>
            </a:pPr>
            <a:r>
              <a:rPr lang="en-US" altLang="en-US" dirty="0"/>
              <a:t>Also involved are:</a:t>
            </a:r>
          </a:p>
          <a:p>
            <a:pPr lvl="1" eaLnBrk="1" hangingPunct="1">
              <a:spcBef>
                <a:spcPct val="35000"/>
              </a:spcBef>
            </a:pPr>
            <a:r>
              <a:rPr lang="en-US" altLang="en-US" dirty="0"/>
              <a:t>Neck (cervical muscles)</a:t>
            </a:r>
          </a:p>
          <a:p>
            <a:pPr lvl="1" eaLnBrk="1" hangingPunct="1">
              <a:spcBef>
                <a:spcPct val="35000"/>
              </a:spcBef>
            </a:pPr>
            <a:r>
              <a:rPr lang="en-US" altLang="en-US" dirty="0"/>
              <a:t>Intercostal muscles</a:t>
            </a:r>
          </a:p>
          <a:p>
            <a:pPr lvl="1" eaLnBrk="1" hangingPunct="1">
              <a:spcBef>
                <a:spcPct val="35000"/>
              </a:spcBef>
            </a:pPr>
            <a:r>
              <a:rPr lang="en-US" altLang="en-US" dirty="0"/>
              <a:t>Abdominal muscles</a:t>
            </a:r>
          </a:p>
          <a:p>
            <a:pPr lvl="1" eaLnBrk="1" hangingPunct="1">
              <a:spcBef>
                <a:spcPct val="35000"/>
              </a:spcBef>
            </a:pPr>
            <a:r>
              <a:rPr lang="en-US" altLang="en-US" dirty="0"/>
              <a:t>Pectoral muscles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AC08-CA81-4DE8-BDA1-46EDCF89CA65}"/>
              </a:ext>
            </a:extLst>
          </p:cNvPr>
          <p:cNvSpPr>
            <a:spLocks noGrp="1"/>
          </p:cNvSpPr>
          <p:nvPr>
            <p:ph type="title"/>
          </p:nvPr>
        </p:nvSpPr>
        <p:spPr/>
        <p:txBody>
          <a:bodyPr/>
          <a:lstStyle/>
          <a:p>
            <a:r>
              <a:rPr lang="en-US" dirty="0"/>
              <a:t>Inhalation</a:t>
            </a:r>
          </a:p>
        </p:txBody>
      </p:sp>
      <p:sp>
        <p:nvSpPr>
          <p:cNvPr id="3" name="Content Placeholder 2">
            <a:extLst>
              <a:ext uri="{FF2B5EF4-FFF2-40B4-BE49-F238E27FC236}">
                <a16:creationId xmlns:a16="http://schemas.microsoft.com/office/drawing/2014/main" id="{8E84020B-98E3-41E6-9960-5C1A15F356F9}"/>
              </a:ext>
            </a:extLst>
          </p:cNvPr>
          <p:cNvSpPr>
            <a:spLocks noGrp="1"/>
          </p:cNvSpPr>
          <p:nvPr>
            <p:ph idx="1"/>
          </p:nvPr>
        </p:nvSpPr>
        <p:spPr/>
        <p:txBody>
          <a:bodyPr/>
          <a:lstStyle/>
          <a:p>
            <a:r>
              <a:rPr lang="en-US" dirty="0"/>
              <a:t>Diaphragm and intercostal muscles contract</a:t>
            </a:r>
          </a:p>
          <a:p>
            <a:r>
              <a:rPr lang="en-US" dirty="0"/>
              <a:t>Pressure in the thoracic cavity decreases</a:t>
            </a:r>
          </a:p>
          <a:p>
            <a:r>
              <a:rPr lang="en-US" dirty="0"/>
              <a:t>Lungs fill with air</a:t>
            </a:r>
          </a:p>
          <a:p>
            <a:r>
              <a:rPr lang="en-US" dirty="0"/>
              <a:t>Active part of the respiratory cycle</a:t>
            </a:r>
          </a:p>
        </p:txBody>
      </p:sp>
    </p:spTree>
    <p:extLst>
      <p:ext uri="{BB962C8B-B14F-4D97-AF65-F5344CB8AC3E}">
        <p14:creationId xmlns:p14="http://schemas.microsoft.com/office/powerpoint/2010/main" val="29886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9562-33A5-418E-8B4F-0BCD66EF6127}"/>
              </a:ext>
            </a:extLst>
          </p:cNvPr>
          <p:cNvSpPr>
            <a:spLocks noGrp="1"/>
          </p:cNvSpPr>
          <p:nvPr>
            <p:ph type="title"/>
          </p:nvPr>
        </p:nvSpPr>
        <p:spPr/>
        <p:txBody>
          <a:bodyPr/>
          <a:lstStyle/>
          <a:p>
            <a:r>
              <a:rPr lang="en-US" dirty="0"/>
              <a:t>Exhalation</a:t>
            </a:r>
          </a:p>
        </p:txBody>
      </p:sp>
      <p:sp>
        <p:nvSpPr>
          <p:cNvPr id="3" name="Content Placeholder 2">
            <a:extLst>
              <a:ext uri="{FF2B5EF4-FFF2-40B4-BE49-F238E27FC236}">
                <a16:creationId xmlns:a16="http://schemas.microsoft.com/office/drawing/2014/main" id="{50C2A212-48F1-480A-9DD8-C9857BCB345A}"/>
              </a:ext>
            </a:extLst>
          </p:cNvPr>
          <p:cNvSpPr>
            <a:spLocks noGrp="1"/>
          </p:cNvSpPr>
          <p:nvPr>
            <p:ph idx="1"/>
          </p:nvPr>
        </p:nvSpPr>
        <p:spPr/>
        <p:txBody>
          <a:bodyPr/>
          <a:lstStyle/>
          <a:p>
            <a:r>
              <a:rPr lang="en-US" dirty="0"/>
              <a:t>Diaphragm and intercostal muscles relax</a:t>
            </a:r>
          </a:p>
          <a:p>
            <a:r>
              <a:rPr lang="en-US" dirty="0"/>
              <a:t>Thoracic cavity returns to it normal shape and volume</a:t>
            </a:r>
          </a:p>
          <a:p>
            <a:r>
              <a:rPr lang="en-US" dirty="0"/>
              <a:t>Passive portion of the respiratory cycle</a:t>
            </a:r>
          </a:p>
        </p:txBody>
      </p:sp>
    </p:spTree>
    <p:extLst>
      <p:ext uri="{BB962C8B-B14F-4D97-AF65-F5344CB8AC3E}">
        <p14:creationId xmlns:p14="http://schemas.microsoft.com/office/powerpoint/2010/main" val="29802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Respiratory System: Physiology </a:t>
            </a:r>
            <a:r>
              <a:rPr lang="en-IN" altLang="en-US" sz="2000" b="0" dirty="0"/>
              <a:t>(1 of 6)</a:t>
            </a:r>
            <a:endParaRPr lang="en-US" dirty="0"/>
          </a:p>
        </p:txBody>
      </p:sp>
      <p:sp>
        <p:nvSpPr>
          <p:cNvPr id="43011" name="Content Placeholder 2"/>
          <p:cNvSpPr>
            <a:spLocks noGrp="1"/>
          </p:cNvSpPr>
          <p:nvPr>
            <p:ph idx="1"/>
          </p:nvPr>
        </p:nvSpPr>
        <p:spPr/>
        <p:txBody>
          <a:bodyPr rIns="228600"/>
          <a:lstStyle/>
          <a:p>
            <a:pPr eaLnBrk="1" hangingPunct="1">
              <a:spcBef>
                <a:spcPct val="35000"/>
              </a:spcBef>
              <a:defRPr/>
            </a:pPr>
            <a:r>
              <a:rPr lang="en-US" altLang="en-US" dirty="0"/>
              <a:t>Function is to provide body with oxygen and eliminate carbon dioxide</a:t>
            </a:r>
          </a:p>
          <a:p>
            <a:pPr eaLnBrk="1" hangingPunct="1">
              <a:spcBef>
                <a:spcPct val="35000"/>
              </a:spcBef>
              <a:defRPr/>
            </a:pPr>
            <a:r>
              <a:rPr lang="en-US" altLang="en-US" dirty="0"/>
              <a:t>Ventilation and respiration are two separate, interdependent functions of the respiratory system. </a:t>
            </a:r>
          </a:p>
          <a:p>
            <a:pPr marL="0" indent="0">
              <a:buFontTx/>
              <a:buNone/>
              <a:defRPr/>
            </a:pPr>
            <a:endParaRPr lang="en-IN" dirty="0"/>
          </a:p>
          <a:p>
            <a:pPr marL="0" indent="0">
              <a:buFontTx/>
              <a:buNone/>
              <a:defRPr/>
            </a:pPr>
            <a:endParaRPr lang="en-IN" dirty="0"/>
          </a:p>
          <a:p>
            <a:pPr marL="0" indent="0" eaLnBrk="1" hangingPunct="1">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Respiratory System: Physiology </a:t>
            </a:r>
            <a:r>
              <a:rPr lang="en-IN" altLang="en-US" sz="2000" b="0" dirty="0"/>
              <a:t>(2 of 6)</a:t>
            </a:r>
            <a:endParaRPr lang="en-US" dirty="0"/>
          </a:p>
        </p:txBody>
      </p:sp>
      <p:sp>
        <p:nvSpPr>
          <p:cNvPr id="55299" name="Content Placeholder 2"/>
          <p:cNvSpPr>
            <a:spLocks noGrp="1"/>
          </p:cNvSpPr>
          <p:nvPr>
            <p:ph idx="1"/>
          </p:nvPr>
        </p:nvSpPr>
        <p:spPr/>
        <p:txBody>
          <a:bodyPr rIns="228600"/>
          <a:lstStyle/>
          <a:p>
            <a:pPr eaLnBrk="1" hangingPunct="1">
              <a:spcBef>
                <a:spcPct val="35000"/>
              </a:spcBef>
              <a:defRPr/>
            </a:pPr>
            <a:r>
              <a:rPr lang="en-US" altLang="en-US" i="1" dirty="0"/>
              <a:t>Respiration</a:t>
            </a:r>
            <a:r>
              <a:rPr lang="en-US" altLang="en-US" dirty="0"/>
              <a:t> is the exchange of oxygen and carbon dioxide in the alveoli and tissues.</a:t>
            </a:r>
          </a:p>
          <a:p>
            <a:pPr lvl="1" eaLnBrk="1" hangingPunct="1">
              <a:spcBef>
                <a:spcPct val="35000"/>
              </a:spcBef>
              <a:defRPr/>
            </a:pPr>
            <a:r>
              <a:rPr lang="en-US" altLang="en-US" dirty="0"/>
              <a:t>Provides oxygen to the cells and removes waste carbon dioxide</a:t>
            </a:r>
          </a:p>
          <a:p>
            <a:pPr lvl="1" eaLnBrk="1" hangingPunct="1">
              <a:spcBef>
                <a:spcPct val="35000"/>
              </a:spcBef>
              <a:defRPr/>
            </a:pPr>
            <a:r>
              <a:rPr lang="en-US" altLang="en-US" dirty="0"/>
              <a:t>Diffusion: passive process in which molecules move from an area of higher concentration to an area of lower concentration</a:t>
            </a:r>
          </a:p>
          <a:p>
            <a:pPr marL="457200" lvl="1" indent="0" eaLnBrk="1" hangingPunct="1">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Respiratory System: Physiology </a:t>
            </a:r>
            <a:r>
              <a:rPr lang="en-IN" altLang="en-US" sz="2000" b="0" dirty="0"/>
              <a:t>(3 of 6)</a:t>
            </a:r>
            <a:endParaRPr lang="en-US" dirty="0"/>
          </a:p>
        </p:txBody>
      </p:sp>
      <p:sp>
        <p:nvSpPr>
          <p:cNvPr id="55299" name="Content Placeholder 2"/>
          <p:cNvSpPr>
            <a:spLocks noGrp="1"/>
          </p:cNvSpPr>
          <p:nvPr>
            <p:ph idx="1"/>
          </p:nvPr>
        </p:nvSpPr>
        <p:spPr/>
        <p:txBody>
          <a:bodyPr rIns="228600"/>
          <a:lstStyle/>
          <a:p>
            <a:pPr eaLnBrk="1" hangingPunct="1">
              <a:spcBef>
                <a:spcPct val="35000"/>
              </a:spcBef>
              <a:defRPr/>
            </a:pPr>
            <a:r>
              <a:rPr lang="en-US" altLang="en-US" dirty="0"/>
              <a:t>Chemical control of breathing</a:t>
            </a:r>
          </a:p>
          <a:p>
            <a:pPr lvl="1" eaLnBrk="1" hangingPunct="1">
              <a:spcBef>
                <a:spcPct val="35000"/>
              </a:spcBef>
              <a:defRPr/>
            </a:pPr>
            <a:r>
              <a:rPr lang="en-US" altLang="en-US" dirty="0"/>
              <a:t>Brainstem controls breathing by monitoring carbon dioxide in blood and spinal fluid.</a:t>
            </a:r>
          </a:p>
          <a:p>
            <a:pPr lvl="1" eaLnBrk="1" hangingPunct="1">
              <a:spcBef>
                <a:spcPct val="35000"/>
              </a:spcBef>
              <a:defRPr/>
            </a:pPr>
            <a:r>
              <a:rPr lang="en-US" altLang="en-US" dirty="0"/>
              <a:t>Primary reason for breathing is to lower carbon dioxide levels.</a:t>
            </a:r>
          </a:p>
          <a:p>
            <a:pPr lvl="1" eaLnBrk="1" hangingPunct="1">
              <a:spcBef>
                <a:spcPct val="35000"/>
              </a:spcBef>
              <a:defRPr/>
            </a:pPr>
            <a:r>
              <a:rPr lang="en-US" altLang="en-US" dirty="0"/>
              <a:t>Hypoxic drive</a:t>
            </a:r>
          </a:p>
          <a:p>
            <a:pPr marL="457200" lvl="1" indent="0" eaLnBrk="1" hangingPunct="1">
              <a:spcBef>
                <a:spcPct val="35000"/>
              </a:spcBef>
              <a:buFontTx/>
              <a:buNone/>
              <a:defRPr/>
            </a:pPr>
            <a:endParaRPr lang="en-US" altLang="en-US" dirty="0"/>
          </a:p>
        </p:txBody>
      </p:sp>
    </p:spTree>
    <p:extLst>
      <p:ext uri="{BB962C8B-B14F-4D97-AF65-F5344CB8AC3E}">
        <p14:creationId xmlns:p14="http://schemas.microsoft.com/office/powerpoint/2010/main" val="356372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Respiratory System: Physiology </a:t>
            </a:r>
            <a:r>
              <a:rPr lang="en-IN" altLang="en-US" sz="2000" b="0" dirty="0"/>
              <a:t>(4 of 6)</a:t>
            </a:r>
            <a:endParaRPr lang="en-US" dirty="0"/>
          </a:p>
        </p:txBody>
      </p:sp>
      <p:sp>
        <p:nvSpPr>
          <p:cNvPr id="46083" name="Content Placeholder 2"/>
          <p:cNvSpPr>
            <a:spLocks noGrp="1"/>
          </p:cNvSpPr>
          <p:nvPr>
            <p:ph idx="1"/>
          </p:nvPr>
        </p:nvSpPr>
        <p:spPr/>
        <p:txBody>
          <a:bodyPr rIns="228600"/>
          <a:lstStyle/>
          <a:p>
            <a:pPr eaLnBrk="1" hangingPunct="1">
              <a:spcBef>
                <a:spcPct val="35000"/>
              </a:spcBef>
            </a:pPr>
            <a:r>
              <a:rPr lang="en-US" altLang="en-US" dirty="0"/>
              <a:t>Nervous system control of breathing</a:t>
            </a:r>
          </a:p>
          <a:p>
            <a:pPr lvl="1" eaLnBrk="1" hangingPunct="1">
              <a:spcBef>
                <a:spcPct val="35000"/>
              </a:spcBef>
            </a:pPr>
            <a:r>
              <a:rPr lang="en-US" altLang="en-US" dirty="0"/>
              <a:t>The medulla initiates ventilation cycles.</a:t>
            </a:r>
          </a:p>
          <a:p>
            <a:pPr lvl="2" eaLnBrk="1" hangingPunct="1">
              <a:spcBef>
                <a:spcPct val="35000"/>
              </a:spcBef>
            </a:pPr>
            <a:r>
              <a:rPr lang="en-US" altLang="en-US" dirty="0"/>
              <a:t>Stimulated by high carbon dioxide levels</a:t>
            </a:r>
          </a:p>
          <a:p>
            <a:pPr lvl="1" eaLnBrk="1" hangingPunct="1">
              <a:spcBef>
                <a:spcPct val="35000"/>
              </a:spcBef>
            </a:pPr>
            <a:r>
              <a:rPr lang="en-US" altLang="en-US" dirty="0"/>
              <a:t>The pons has two areas that help augment respirations during emotional or physical 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Respiratory System: Physiology </a:t>
            </a:r>
            <a:r>
              <a:rPr lang="en-IN" altLang="en-US" sz="2000" b="0" dirty="0"/>
              <a:t>(5 of 6)</a:t>
            </a:r>
            <a:endParaRPr lang="en-US" dirty="0"/>
          </a:p>
        </p:txBody>
      </p:sp>
      <p:sp>
        <p:nvSpPr>
          <p:cNvPr id="59395" name="Content Placeholder 2"/>
          <p:cNvSpPr>
            <a:spLocks noGrp="1"/>
          </p:cNvSpPr>
          <p:nvPr>
            <p:ph idx="1"/>
          </p:nvPr>
        </p:nvSpPr>
        <p:spPr/>
        <p:txBody>
          <a:bodyPr rIns="228600"/>
          <a:lstStyle/>
          <a:p>
            <a:pPr eaLnBrk="1" hangingPunct="1">
              <a:spcBef>
                <a:spcPct val="35000"/>
              </a:spcBef>
              <a:defRPr/>
            </a:pPr>
            <a:r>
              <a:rPr lang="en-US" altLang="en-US" i="1" dirty="0"/>
              <a:t>Ventilation</a:t>
            </a:r>
            <a:r>
              <a:rPr lang="en-US" altLang="en-US" dirty="0"/>
              <a:t> is simple air movement into and out of the lungs.</a:t>
            </a:r>
          </a:p>
          <a:p>
            <a:pPr lvl="1" eaLnBrk="1" hangingPunct="1">
              <a:spcBef>
                <a:spcPct val="35000"/>
              </a:spcBef>
              <a:defRPr/>
            </a:pPr>
            <a:r>
              <a:rPr lang="en-US" altLang="en-US" dirty="0"/>
              <a:t>Requires chest rise and fall</a:t>
            </a:r>
          </a:p>
          <a:p>
            <a:pPr lvl="1" eaLnBrk="1" hangingPunct="1">
              <a:spcBef>
                <a:spcPct val="35000"/>
              </a:spcBef>
              <a:defRPr/>
            </a:pPr>
            <a:r>
              <a:rPr lang="en-US" altLang="en-US" dirty="0"/>
              <a:t>Tidal volume: amount of air moved into or out of the lungs during a single breath</a:t>
            </a:r>
          </a:p>
          <a:p>
            <a:pPr lvl="1" eaLnBrk="1" hangingPunct="1">
              <a:spcBef>
                <a:spcPct val="35000"/>
              </a:spcBef>
              <a:defRPr/>
            </a:pPr>
            <a:r>
              <a:rPr lang="en-US" altLang="en-US" dirty="0"/>
              <a:t>Residual volume: the gas that remains in the lungs to keep the lungs open</a:t>
            </a:r>
          </a:p>
          <a:p>
            <a:pPr marL="0" indent="0" eaLnBrk="1" hangingPunct="1">
              <a:spcBef>
                <a:spcPct val="35000"/>
              </a:spcBef>
              <a:buFontTx/>
              <a:buNone/>
              <a:defRPr/>
            </a:pP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Respiratory System: Physiology </a:t>
            </a:r>
            <a:r>
              <a:rPr lang="en-IN" altLang="en-US" sz="2000" b="0" dirty="0"/>
              <a:t>(6 of 6)</a:t>
            </a:r>
            <a:endParaRPr lang="en-US" dirty="0"/>
          </a:p>
        </p:txBody>
      </p:sp>
      <p:sp>
        <p:nvSpPr>
          <p:cNvPr id="59395" name="Content Placeholder 2"/>
          <p:cNvSpPr>
            <a:spLocks noGrp="1"/>
          </p:cNvSpPr>
          <p:nvPr>
            <p:ph idx="1"/>
          </p:nvPr>
        </p:nvSpPr>
        <p:spPr/>
        <p:txBody>
          <a:bodyPr rIns="228600"/>
          <a:lstStyle/>
          <a:p>
            <a:pPr eaLnBrk="1" hangingPunct="1">
              <a:spcBef>
                <a:spcPct val="35000"/>
              </a:spcBef>
              <a:defRPr/>
            </a:pPr>
            <a:r>
              <a:rPr lang="en-US" altLang="en-US" dirty="0"/>
              <a:t>Dead space: the portion of the respiratory system that has no alveoli and where little or no exchange of gas between air and blood occurs</a:t>
            </a:r>
          </a:p>
          <a:p>
            <a:pPr eaLnBrk="1" hangingPunct="1">
              <a:spcBef>
                <a:spcPct val="35000"/>
              </a:spcBef>
              <a:defRPr/>
            </a:pPr>
            <a:r>
              <a:rPr lang="en-US" altLang="en-US" dirty="0"/>
              <a:t>Respiratory rate × tidal volume = minute volume</a:t>
            </a:r>
          </a:p>
          <a:p>
            <a:pPr marL="0" indent="0" eaLnBrk="1" hangingPunct="1">
              <a:spcBef>
                <a:spcPct val="35000"/>
              </a:spcBef>
              <a:buNone/>
              <a:defRPr/>
            </a:pPr>
            <a:endParaRPr lang="en-US" altLang="en-US" dirty="0"/>
          </a:p>
          <a:p>
            <a:pPr eaLnBrk="1" hangingPunct="1">
              <a:spcBef>
                <a:spcPct val="35000"/>
              </a:spcBef>
              <a:defRPr/>
            </a:pPr>
            <a:endParaRPr lang="en-US" altLang="en-US" dirty="0"/>
          </a:p>
          <a:p>
            <a:pPr marL="0" indent="0" eaLnBrk="1" hangingPunct="1">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Characteristics of Normal Breathing</a:t>
            </a:r>
            <a:endParaRPr lang="en-US" dirty="0"/>
          </a:p>
        </p:txBody>
      </p:sp>
      <p:sp>
        <p:nvSpPr>
          <p:cNvPr id="49155" name="Content Placeholder 2"/>
          <p:cNvSpPr>
            <a:spLocks noGrp="1"/>
          </p:cNvSpPr>
          <p:nvPr>
            <p:ph idx="1"/>
          </p:nvPr>
        </p:nvSpPr>
        <p:spPr/>
        <p:txBody>
          <a:bodyPr rIns="228600"/>
          <a:lstStyle/>
          <a:p>
            <a:pPr eaLnBrk="1" hangingPunct="1">
              <a:spcBef>
                <a:spcPct val="35000"/>
              </a:spcBef>
            </a:pPr>
            <a:r>
              <a:rPr lang="en-US" altLang="en-US" dirty="0"/>
              <a:t>Normal rate and depth (tidal volume)</a:t>
            </a:r>
          </a:p>
          <a:p>
            <a:pPr eaLnBrk="1" hangingPunct="1">
              <a:spcBef>
                <a:spcPct val="35000"/>
              </a:spcBef>
            </a:pPr>
            <a:r>
              <a:rPr lang="en-US" altLang="en-US" dirty="0"/>
              <a:t>Regular rhythm or pattern of inhalation and exhalation</a:t>
            </a:r>
          </a:p>
          <a:p>
            <a:pPr eaLnBrk="1" hangingPunct="1">
              <a:spcBef>
                <a:spcPct val="35000"/>
              </a:spcBef>
            </a:pPr>
            <a:r>
              <a:rPr lang="en-US" altLang="en-US" dirty="0"/>
              <a:t>Clear, audible breath sounds on both sides of chest</a:t>
            </a:r>
          </a:p>
          <a:p>
            <a:pPr eaLnBrk="1" hangingPunct="1">
              <a:spcBef>
                <a:spcPct val="35000"/>
              </a:spcBef>
            </a:pPr>
            <a:r>
              <a:rPr lang="en-US" altLang="en-US" dirty="0"/>
              <a:t>Regular rise and fall movement on both sides of the chest</a:t>
            </a:r>
          </a:p>
          <a:p>
            <a:pPr eaLnBrk="1" hangingPunct="1">
              <a:spcBef>
                <a:spcPct val="35000"/>
              </a:spcBef>
            </a:pPr>
            <a:r>
              <a:rPr lang="en-US" altLang="en-US" dirty="0"/>
              <a:t>Movement of the abdomen</a:t>
            </a:r>
            <a:endParaRPr lang="en-US" altLang="en-US" sz="3300" dirty="0"/>
          </a:p>
          <a:p>
            <a:pPr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lnSpc>
                <a:spcPct val="85000"/>
              </a:lnSpc>
            </a:pPr>
            <a:r>
              <a:rPr lang="en-US" altLang="en-US" dirty="0"/>
              <a:t>Introduction</a:t>
            </a:r>
          </a:p>
        </p:txBody>
      </p:sp>
      <p:sp>
        <p:nvSpPr>
          <p:cNvPr id="8195" name="Content Placeholder 2"/>
          <p:cNvSpPr>
            <a:spLocks noGrp="1"/>
          </p:cNvSpPr>
          <p:nvPr>
            <p:ph idx="1"/>
          </p:nvPr>
        </p:nvSpPr>
        <p:spPr/>
        <p:txBody>
          <a:bodyPr rIns="228600"/>
          <a:lstStyle/>
          <a:p>
            <a:pPr eaLnBrk="1" hangingPunct="1">
              <a:spcBef>
                <a:spcPct val="35000"/>
              </a:spcBef>
            </a:pPr>
            <a:r>
              <a:rPr lang="en-US" altLang="en-US" dirty="0"/>
              <a:t>A working knowledge of anatomy is important. </a:t>
            </a:r>
          </a:p>
          <a:p>
            <a:pPr eaLnBrk="1" hangingPunct="1">
              <a:spcBef>
                <a:spcPct val="35000"/>
              </a:spcBef>
            </a:pPr>
            <a:r>
              <a:rPr lang="en-US" altLang="en-US" dirty="0"/>
              <a:t>Terminology:</a:t>
            </a:r>
          </a:p>
          <a:p>
            <a:pPr lvl="1" eaLnBrk="1" hangingPunct="1">
              <a:spcBef>
                <a:spcPct val="35000"/>
              </a:spcBef>
            </a:pPr>
            <a:r>
              <a:rPr lang="en-US" altLang="en-US" dirty="0"/>
              <a:t>Anatomy</a:t>
            </a:r>
          </a:p>
          <a:p>
            <a:pPr lvl="1" eaLnBrk="1" hangingPunct="1">
              <a:spcBef>
                <a:spcPct val="35000"/>
              </a:spcBef>
            </a:pPr>
            <a:r>
              <a:rPr lang="en-US" altLang="en-US" dirty="0"/>
              <a:t>Physiology</a:t>
            </a:r>
          </a:p>
          <a:p>
            <a:pPr lvl="1" eaLnBrk="1" hangingPunct="1">
              <a:spcBef>
                <a:spcPct val="35000"/>
              </a:spcBef>
            </a:pPr>
            <a:r>
              <a:rPr lang="en-US" altLang="en-US" dirty="0"/>
              <a:t>Pathophysiology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Inadequate Breathing Patterns in Adults</a:t>
            </a:r>
            <a:endParaRPr lang="en-US" dirty="0"/>
          </a:p>
        </p:txBody>
      </p:sp>
      <p:sp>
        <p:nvSpPr>
          <p:cNvPr id="50179" name="Content Placeholder 2"/>
          <p:cNvSpPr>
            <a:spLocks noGrp="1"/>
          </p:cNvSpPr>
          <p:nvPr>
            <p:ph idx="1"/>
          </p:nvPr>
        </p:nvSpPr>
        <p:spPr/>
        <p:txBody>
          <a:bodyPr rIns="228600"/>
          <a:lstStyle/>
          <a:p>
            <a:pPr eaLnBrk="1" hangingPunct="1">
              <a:spcBef>
                <a:spcPct val="35000"/>
              </a:spcBef>
            </a:pPr>
            <a:r>
              <a:rPr lang="en-US" altLang="en-US" dirty="0"/>
              <a:t>Labored breathing</a:t>
            </a:r>
          </a:p>
          <a:p>
            <a:pPr eaLnBrk="1" hangingPunct="1">
              <a:spcBef>
                <a:spcPct val="35000"/>
              </a:spcBef>
            </a:pPr>
            <a:r>
              <a:rPr lang="en-US" altLang="en-US" dirty="0"/>
              <a:t>Muscle retractions</a:t>
            </a:r>
          </a:p>
          <a:p>
            <a:pPr eaLnBrk="1" hangingPunct="1">
              <a:spcBef>
                <a:spcPct val="35000"/>
              </a:spcBef>
            </a:pPr>
            <a:r>
              <a:rPr lang="en-US" altLang="en-US" dirty="0"/>
              <a:t>Pale, cyanotic, cool, damp skin</a:t>
            </a:r>
          </a:p>
          <a:p>
            <a:pPr eaLnBrk="1" hangingPunct="1">
              <a:spcBef>
                <a:spcPct val="35000"/>
              </a:spcBef>
            </a:pPr>
            <a:r>
              <a:rPr lang="en-US" altLang="en-US" dirty="0"/>
              <a:t>Tripod position</a:t>
            </a:r>
          </a:p>
          <a:p>
            <a:pPr eaLnBrk="1" hangingPunct="1">
              <a:spcBef>
                <a:spcPct val="35000"/>
              </a:spcBef>
            </a:pPr>
            <a:r>
              <a:rPr lang="en-US" altLang="en-US" dirty="0"/>
              <a:t>Agonal gasps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Circulatory System: Anatomy </a:t>
            </a:r>
            <a:r>
              <a:rPr lang="en-US" altLang="en-US" sz="2000" b="0" dirty="0"/>
              <a:t>(1 of 2)</a:t>
            </a:r>
            <a:endParaRPr lang="en-US" dirty="0"/>
          </a:p>
        </p:txBody>
      </p:sp>
      <p:sp>
        <p:nvSpPr>
          <p:cNvPr id="51203" name="Content Placeholder 2"/>
          <p:cNvSpPr>
            <a:spLocks noGrp="1"/>
          </p:cNvSpPr>
          <p:nvPr>
            <p:ph idx="1"/>
          </p:nvPr>
        </p:nvSpPr>
        <p:spPr/>
        <p:txBody>
          <a:bodyPr rIns="228600"/>
          <a:lstStyle/>
          <a:p>
            <a:pPr eaLnBrk="1" hangingPunct="1">
              <a:spcBef>
                <a:spcPct val="35000"/>
              </a:spcBef>
            </a:pPr>
            <a:r>
              <a:rPr lang="en-US" altLang="en-US" dirty="0"/>
              <a:t>Complex arrangement of connected tubes</a:t>
            </a:r>
          </a:p>
          <a:p>
            <a:pPr lvl="1" eaLnBrk="1" hangingPunct="1">
              <a:spcBef>
                <a:spcPct val="35000"/>
              </a:spcBef>
            </a:pPr>
            <a:r>
              <a:rPr lang="en-US" altLang="en-US" dirty="0"/>
              <a:t>Arteries, arterioles, capillaries, venules, and veins</a:t>
            </a:r>
          </a:p>
          <a:p>
            <a:pPr eaLnBrk="1" hangingPunct="1">
              <a:spcBef>
                <a:spcPct val="35000"/>
              </a:spcBef>
            </a:pPr>
            <a:r>
              <a:rPr lang="en-US" altLang="en-US" dirty="0"/>
              <a:t>Two circuits</a:t>
            </a:r>
          </a:p>
          <a:p>
            <a:pPr lvl="1" eaLnBrk="1" hangingPunct="1">
              <a:spcBef>
                <a:spcPct val="35000"/>
              </a:spcBef>
            </a:pPr>
            <a:r>
              <a:rPr lang="en-US" altLang="en-US" dirty="0"/>
              <a:t>Systemic circulation (body)</a:t>
            </a:r>
          </a:p>
          <a:p>
            <a:pPr lvl="1" eaLnBrk="1" hangingPunct="1">
              <a:spcBef>
                <a:spcPct val="35000"/>
              </a:spcBef>
            </a:pPr>
            <a:r>
              <a:rPr lang="en-US" altLang="en-US" dirty="0"/>
              <a:t>Pulmonary circulation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0" indent="0" eaLnBrk="1" hangingPunct="1">
              <a:spcBef>
                <a:spcPct val="35000"/>
              </a:spcBef>
              <a:buFontTx/>
              <a:buNone/>
              <a:defRPr/>
            </a:pPr>
            <a:endParaRPr lang="en-US" altLang="en-US" kern="0" dirty="0"/>
          </a:p>
        </p:txBody>
      </p:sp>
      <p:sp>
        <p:nvSpPr>
          <p:cNvPr id="2" name="Title 1"/>
          <p:cNvSpPr>
            <a:spLocks noGrp="1"/>
          </p:cNvSpPr>
          <p:nvPr>
            <p:ph type="title"/>
          </p:nvPr>
        </p:nvSpPr>
        <p:spPr/>
        <p:txBody>
          <a:bodyPr/>
          <a:lstStyle/>
          <a:p>
            <a:r>
              <a:rPr lang="en-US" altLang="en-US" dirty="0"/>
              <a:t>The Circulatory System: Anatomy </a:t>
            </a:r>
            <a:r>
              <a:rPr lang="en-US" altLang="en-US" sz="2000" b="0" dirty="0"/>
              <a:t>(2 of 2)</a:t>
            </a:r>
            <a:endParaRPr lang="en-US" dirty="0"/>
          </a:p>
        </p:txBody>
      </p:sp>
      <p:pic>
        <p:nvPicPr>
          <p:cNvPr id="14338" name="Picture 2" descr="The superior vena cava, carrying oxygen-poor blood from head and upper body is a large trunk-like vein located toward the right side of the heart. The right pulmonary artery, carrying blood to right lung, and left pulmonary artery, carrying blood to left lung, begin at the base of the heart's ventricles on either side. The right atrium is located in the right corner of the heart. The inferior vena cava, carrying oxygen-poor blood from lower body, is a large vein that shows below the right atrium. The right ventricle is located in the lower right portion of the heart below the right atrium. The right pulmonary veins carry oxygen-rich blood from the right lung. The left pulmonary veins carry oxygen-rich blood from the left lung. Carbon dioxide from the cells is carried through the venules to the superior vena cava and inferior vena cava and the right atrium, then the left atrium from where it is pumped to the lungs through the Pulmonary arteries. The oxygenated blood is taken from the lungs to the left atrium through pulmonary veins. Then from the left ventricle, it is pumped through the aorta, artery, and arterioles to tissue cells in the upper and lower body.&#10;" title="An illustration of the components and flow in circulatory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89431"/>
            <a:ext cx="6096000" cy="54826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31075" y="3889315"/>
            <a:ext cx="4724400" cy="2308324"/>
          </a:xfrm>
          <a:prstGeom prst="rect">
            <a:avLst/>
          </a:prstGeom>
        </p:spPr>
        <p:txBody>
          <a:bodyPr wrap="square">
            <a:spAutoFit/>
          </a:bodyPr>
          <a:lstStyle/>
          <a:p>
            <a:r>
              <a:rPr lang="en-US" b="1" dirty="0"/>
              <a:t>FIGURE 6-25 </a:t>
            </a:r>
            <a:r>
              <a:rPr lang="en-US" dirty="0"/>
              <a:t>The circulatory system includes the heart, arteries, veins, and interconnecting capillaries. The capillaries are the smallest vessels and connect venules and arterioles. At the center of the system, and providing its driving force, is the heart. Blood circulates through the body under pressure generated by the two sides of the heart.</a:t>
            </a:r>
          </a:p>
        </p:txBody>
      </p:sp>
      <p:sp>
        <p:nvSpPr>
          <p:cNvPr id="7" name="Rectangle 6"/>
          <p:cNvSpPr/>
          <p:nvPr/>
        </p:nvSpPr>
        <p:spPr>
          <a:xfrm>
            <a:off x="7331075" y="624840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Heart </a:t>
            </a:r>
            <a:r>
              <a:rPr lang="en-US" altLang="en-US" sz="2000" b="0" dirty="0"/>
              <a:t>(1 of 5)</a:t>
            </a:r>
            <a:endParaRPr lang="en-US" dirty="0"/>
          </a:p>
        </p:txBody>
      </p:sp>
      <p:sp>
        <p:nvSpPr>
          <p:cNvPr id="53251" name="Content Placeholder 2"/>
          <p:cNvSpPr>
            <a:spLocks noGrp="1"/>
          </p:cNvSpPr>
          <p:nvPr>
            <p:ph idx="1"/>
          </p:nvPr>
        </p:nvSpPr>
        <p:spPr/>
        <p:txBody>
          <a:bodyPr rIns="228600"/>
          <a:lstStyle/>
          <a:p>
            <a:pPr>
              <a:spcBef>
                <a:spcPct val="35000"/>
              </a:spcBef>
            </a:pPr>
            <a:r>
              <a:rPr lang="en-US" altLang="en-US" dirty="0"/>
              <a:t>Hollow muscular organ </a:t>
            </a:r>
          </a:p>
          <a:p>
            <a:pPr>
              <a:spcBef>
                <a:spcPct val="35000"/>
              </a:spcBef>
            </a:pPr>
            <a:r>
              <a:rPr lang="en-US" altLang="en-US" dirty="0"/>
              <a:t>Made of specialized cardiac muscle </a:t>
            </a:r>
          </a:p>
          <a:p>
            <a:pPr>
              <a:spcBef>
                <a:spcPct val="35000"/>
              </a:spcBef>
            </a:pPr>
            <a:r>
              <a:rPr lang="en-US" altLang="en-US" dirty="0"/>
              <a:t>Works as two paired pumps</a:t>
            </a:r>
          </a:p>
          <a:p>
            <a:pPr>
              <a:spcBef>
                <a:spcPct val="35000"/>
              </a:spcBef>
            </a:pPr>
            <a:r>
              <a:rPr lang="en-US" altLang="en-US" dirty="0"/>
              <a:t>Each side is divided into:</a:t>
            </a:r>
          </a:p>
          <a:p>
            <a:pPr lvl="1">
              <a:spcBef>
                <a:spcPct val="35000"/>
              </a:spcBef>
            </a:pPr>
            <a:r>
              <a:rPr lang="en-US" altLang="en-US" dirty="0"/>
              <a:t>Atrium (upper chamber)</a:t>
            </a:r>
          </a:p>
          <a:p>
            <a:pPr lvl="1">
              <a:spcBef>
                <a:spcPct val="35000"/>
              </a:spcBef>
            </a:pPr>
            <a:r>
              <a:rPr lang="en-US" altLang="en-US" dirty="0"/>
              <a:t>Ventricle (lower chamber)</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Heart </a:t>
            </a:r>
            <a:r>
              <a:rPr lang="en-US" altLang="en-US" sz="2000" b="0" dirty="0"/>
              <a:t>(2 of 5)</a:t>
            </a:r>
            <a:endParaRPr lang="en-US" dirty="0"/>
          </a:p>
        </p:txBody>
      </p:sp>
      <p:sp>
        <p:nvSpPr>
          <p:cNvPr id="54275" name="Content Placeholder 2"/>
          <p:cNvSpPr>
            <a:spLocks noGrp="1"/>
          </p:cNvSpPr>
          <p:nvPr>
            <p:ph idx="1"/>
          </p:nvPr>
        </p:nvSpPr>
        <p:spPr/>
        <p:txBody>
          <a:bodyPr rIns="228600"/>
          <a:lstStyle/>
          <a:p>
            <a:pPr>
              <a:spcBef>
                <a:spcPct val="35000"/>
              </a:spcBef>
            </a:pPr>
            <a:r>
              <a:rPr lang="en-US" altLang="en-US" dirty="0"/>
              <a:t>Circulation</a:t>
            </a:r>
          </a:p>
          <a:p>
            <a:pPr lvl="1">
              <a:spcBef>
                <a:spcPct val="35000"/>
              </a:spcBef>
            </a:pPr>
            <a:r>
              <a:rPr lang="en-US" altLang="en-US" dirty="0"/>
              <a:t>The heart receives its blood from the aorta.</a:t>
            </a:r>
          </a:p>
          <a:p>
            <a:pPr lvl="1">
              <a:spcBef>
                <a:spcPct val="35000"/>
              </a:spcBef>
            </a:pPr>
            <a:r>
              <a:rPr lang="en-US" altLang="en-US" dirty="0"/>
              <a:t>Right side receives deoxygenated blood</a:t>
            </a:r>
            <a:r>
              <a:rPr lang="en-US" altLang="en-US" dirty="0">
                <a:solidFill>
                  <a:srgbClr val="FF0000"/>
                </a:solidFill>
              </a:rPr>
              <a:t> </a:t>
            </a:r>
            <a:r>
              <a:rPr lang="en-US" altLang="en-US" dirty="0"/>
              <a:t>from the veins.</a:t>
            </a:r>
          </a:p>
          <a:p>
            <a:pPr lvl="1">
              <a:spcBef>
                <a:spcPct val="35000"/>
              </a:spcBef>
            </a:pPr>
            <a:r>
              <a:rPr lang="en-US" altLang="en-US" dirty="0"/>
              <a:t>Left side receives oxygenated</a:t>
            </a:r>
            <a:r>
              <a:rPr lang="en-US" altLang="en-US" b="1" dirty="0">
                <a:solidFill>
                  <a:srgbClr val="FF0000"/>
                </a:solidFill>
              </a:rPr>
              <a:t> </a:t>
            </a:r>
            <a:r>
              <a:rPr lang="en-US" altLang="en-US" dirty="0"/>
              <a:t>blood from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Heart </a:t>
            </a:r>
            <a:r>
              <a:rPr lang="en-US" altLang="en-US" sz="2000" b="0" dirty="0"/>
              <a:t>(3 of 5)</a:t>
            </a:r>
            <a:endParaRPr lang="en-US" dirty="0"/>
          </a:p>
        </p:txBody>
      </p:sp>
      <p:pic>
        <p:nvPicPr>
          <p:cNvPr id="15362" name="Picture 2" descr="A: Superior vena cava, oxygen-poor blood from head and upper body enter the right atrium. Superior vena cava, oxygen-poor blood from head and upper body enter the right atrium. The blood flows from right atrium to the right ventricle. Then it pumps blood to the right lung through the right pulmonary artery and blood to the left lung through the left pulmonary artery. B: Right pulmonary veins, oxygen-rich blood from right lung into left atrium. Then the left ventricle and then oxygen-rich blood is pumped to head and upper body through the aorta. The left pulmonary artery carries oxygen-poor blood to left lung.&#10;" title="Two illustrations, A and B, describe the circulation in the right side and the left side of the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1415796"/>
            <a:ext cx="3035300" cy="5383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70650" y="5248186"/>
            <a:ext cx="5302250" cy="1200329"/>
          </a:xfrm>
          <a:prstGeom prst="rect">
            <a:avLst/>
          </a:prstGeom>
        </p:spPr>
        <p:txBody>
          <a:bodyPr wrap="square">
            <a:spAutoFit/>
          </a:bodyPr>
          <a:lstStyle/>
          <a:p>
            <a:r>
              <a:rPr lang="en-US" b="1" dirty="0"/>
              <a:t>FIGURE 6-27 A. </a:t>
            </a:r>
            <a:r>
              <a:rPr lang="en-US" dirty="0"/>
              <a:t>The right (lower pressure) side of the</a:t>
            </a:r>
          </a:p>
          <a:p>
            <a:r>
              <a:rPr lang="en-US" dirty="0"/>
              <a:t>heart pumps blood from the body through the lungs.</a:t>
            </a:r>
          </a:p>
          <a:p>
            <a:r>
              <a:rPr lang="en-US" b="1" dirty="0"/>
              <a:t>B. </a:t>
            </a:r>
            <a:r>
              <a:rPr lang="en-US" dirty="0"/>
              <a:t>The left (higher-pressure) side of the heart pumps</a:t>
            </a:r>
          </a:p>
          <a:p>
            <a:r>
              <a:rPr lang="en-US" dirty="0"/>
              <a:t>oxygen-rich blood to the rest of the body.</a:t>
            </a:r>
          </a:p>
        </p:txBody>
      </p:sp>
      <p:sp>
        <p:nvSpPr>
          <p:cNvPr id="7" name="Rectangle 6"/>
          <p:cNvSpPr/>
          <p:nvPr/>
        </p:nvSpPr>
        <p:spPr>
          <a:xfrm>
            <a:off x="6470650" y="64447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Heart </a:t>
            </a:r>
            <a:r>
              <a:rPr lang="en-US" altLang="en-US" sz="2000" b="0" dirty="0"/>
              <a:t>(4 of 5)</a:t>
            </a:r>
            <a:endParaRPr lang="en-US" dirty="0"/>
          </a:p>
        </p:txBody>
      </p:sp>
      <p:sp>
        <p:nvSpPr>
          <p:cNvPr id="56323" name="Content Placeholder 2"/>
          <p:cNvSpPr>
            <a:spLocks noGrp="1"/>
          </p:cNvSpPr>
          <p:nvPr>
            <p:ph idx="1"/>
          </p:nvPr>
        </p:nvSpPr>
        <p:spPr/>
        <p:txBody>
          <a:bodyPr rIns="228600"/>
          <a:lstStyle/>
          <a:p>
            <a:pPr>
              <a:spcBef>
                <a:spcPct val="35000"/>
              </a:spcBef>
            </a:pPr>
            <a:r>
              <a:rPr lang="en-US" altLang="en-US" dirty="0"/>
              <a:t>Normal resting heart rate (HR) is 60</a:t>
            </a:r>
            <a:r>
              <a:rPr lang="en-US" altLang="en-US" dirty="0">
                <a:latin typeface="Times New Roman" charset="0"/>
              </a:rPr>
              <a:t>–</a:t>
            </a:r>
            <a:r>
              <a:rPr lang="en-US" altLang="en-US" dirty="0"/>
              <a:t>100 beats/min.</a:t>
            </a:r>
          </a:p>
          <a:p>
            <a:pPr>
              <a:spcBef>
                <a:spcPct val="35000"/>
              </a:spcBef>
            </a:pPr>
            <a:r>
              <a:rPr lang="en-US" altLang="en-US" dirty="0"/>
              <a:t>Stroke volume (SV)</a:t>
            </a:r>
          </a:p>
          <a:p>
            <a:pPr lvl="1">
              <a:spcBef>
                <a:spcPct val="35000"/>
              </a:spcBef>
            </a:pPr>
            <a:r>
              <a:rPr lang="en-US" altLang="en-US" dirty="0"/>
              <a:t>Amount of blood moved by one beat</a:t>
            </a:r>
          </a:p>
          <a:p>
            <a:pPr>
              <a:spcBef>
                <a:spcPct val="35000"/>
              </a:spcBef>
            </a:pPr>
            <a:r>
              <a:rPr lang="en-US" altLang="en-US" dirty="0"/>
              <a:t>Cardiac output (CO)</a:t>
            </a:r>
          </a:p>
          <a:p>
            <a:pPr lvl="1">
              <a:spcBef>
                <a:spcPct val="35000"/>
              </a:spcBef>
            </a:pPr>
            <a:r>
              <a:rPr lang="en-US" altLang="en-US" dirty="0"/>
              <a:t>Amount of blood moved in 1 minute</a:t>
            </a:r>
          </a:p>
          <a:p>
            <a:pPr lvl="1">
              <a:spcBef>
                <a:spcPct val="35000"/>
              </a:spcBef>
            </a:pPr>
            <a:r>
              <a:rPr lang="en-US" altLang="en-US" dirty="0"/>
              <a:t>HR × SV = CO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Heart </a:t>
            </a:r>
            <a:r>
              <a:rPr lang="en-US" altLang="en-US" sz="2000" b="0" dirty="0"/>
              <a:t>(5 of 5)</a:t>
            </a:r>
            <a:endParaRPr lang="en-US" dirty="0"/>
          </a:p>
        </p:txBody>
      </p:sp>
      <p:sp>
        <p:nvSpPr>
          <p:cNvPr id="57347" name="Content Placeholder 2"/>
          <p:cNvSpPr>
            <a:spLocks noGrp="1"/>
          </p:cNvSpPr>
          <p:nvPr>
            <p:ph idx="1"/>
          </p:nvPr>
        </p:nvSpPr>
        <p:spPr/>
        <p:txBody>
          <a:bodyPr rIns="228600"/>
          <a:lstStyle/>
          <a:p>
            <a:pPr>
              <a:spcBef>
                <a:spcPct val="35000"/>
              </a:spcBef>
            </a:pPr>
            <a:r>
              <a:rPr lang="en-US" altLang="en-US" dirty="0"/>
              <a:t>Electrical conduction system</a:t>
            </a:r>
          </a:p>
          <a:p>
            <a:pPr lvl="1">
              <a:spcBef>
                <a:spcPct val="35000"/>
              </a:spcBef>
            </a:pPr>
            <a:r>
              <a:rPr lang="en-US" altLang="en-US" dirty="0"/>
              <a:t>Specialized tissue capable of initiating and conducting electrical current</a:t>
            </a:r>
          </a:p>
          <a:p>
            <a:pPr lvl="1">
              <a:spcBef>
                <a:spcPct val="35000"/>
              </a:spcBef>
            </a:pPr>
            <a:r>
              <a:rPr lang="en-US" altLang="en-US" dirty="0"/>
              <a:t>Causes smooth, coordinated contractions</a:t>
            </a:r>
          </a:p>
          <a:p>
            <a:pPr lvl="1">
              <a:spcBef>
                <a:spcPct val="35000"/>
              </a:spcBef>
            </a:pPr>
            <a:r>
              <a:rPr lang="en-US" altLang="en-US" dirty="0"/>
              <a:t>Contractions produce pumping 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85000"/>
              </a:lnSpc>
            </a:pPr>
            <a:r>
              <a:rPr lang="en-US" altLang="en-US" dirty="0"/>
              <a:t>Arteries </a:t>
            </a:r>
            <a:r>
              <a:rPr lang="en-US" altLang="en-US" sz="2000" b="0" dirty="0"/>
              <a:t>(1 of 4)</a:t>
            </a:r>
            <a:endParaRPr lang="en-US" altLang="en-US" sz="2800" b="0" dirty="0"/>
          </a:p>
        </p:txBody>
      </p:sp>
      <p:sp>
        <p:nvSpPr>
          <p:cNvPr id="58371" name="Content Placeholder 2"/>
          <p:cNvSpPr>
            <a:spLocks noGrp="1"/>
          </p:cNvSpPr>
          <p:nvPr>
            <p:ph idx="1"/>
          </p:nvPr>
        </p:nvSpPr>
        <p:spPr/>
        <p:txBody>
          <a:bodyPr rIns="228600"/>
          <a:lstStyle/>
          <a:p>
            <a:pPr eaLnBrk="1" hangingPunct="1">
              <a:spcBef>
                <a:spcPct val="35000"/>
              </a:spcBef>
            </a:pPr>
            <a:r>
              <a:rPr lang="en-US" altLang="en-US" dirty="0"/>
              <a:t>Arteries carry blood from the heart to all body tissues.</a:t>
            </a:r>
          </a:p>
          <a:p>
            <a:pPr eaLnBrk="1" hangingPunct="1">
              <a:spcBef>
                <a:spcPct val="35000"/>
              </a:spcBef>
            </a:pPr>
            <a:r>
              <a:rPr lang="en-US" altLang="en-US" dirty="0"/>
              <a:t>Aorta branches into:</a:t>
            </a:r>
          </a:p>
          <a:p>
            <a:pPr lvl="1" eaLnBrk="1" hangingPunct="1">
              <a:spcBef>
                <a:spcPct val="35000"/>
              </a:spcBef>
            </a:pPr>
            <a:r>
              <a:rPr lang="en-US" altLang="en-US" dirty="0"/>
              <a:t>Coronary arteries</a:t>
            </a:r>
          </a:p>
          <a:p>
            <a:pPr lvl="1" eaLnBrk="1" hangingPunct="1">
              <a:spcBef>
                <a:spcPct val="35000"/>
              </a:spcBef>
            </a:pPr>
            <a:r>
              <a:rPr lang="en-US" altLang="en-US" dirty="0"/>
              <a:t>Carotid arteries</a:t>
            </a:r>
          </a:p>
          <a:p>
            <a:pPr lvl="1" eaLnBrk="1" hangingPunct="1">
              <a:spcBef>
                <a:spcPct val="35000"/>
              </a:spcBef>
            </a:pPr>
            <a:r>
              <a:rPr lang="en-US" altLang="en-US" dirty="0"/>
              <a:t>Hepatic arteries</a:t>
            </a:r>
          </a:p>
          <a:p>
            <a:pPr lvl="1" eaLnBrk="1" hangingPunct="1">
              <a:spcBef>
                <a:spcPct val="35000"/>
              </a:spcBef>
            </a:pPr>
            <a:r>
              <a:rPr lang="en-US" altLang="en-US" dirty="0"/>
              <a:t>Renal arteries</a:t>
            </a:r>
          </a:p>
          <a:p>
            <a:pPr lvl="1" eaLnBrk="1" hangingPunct="1">
              <a:spcBef>
                <a:spcPct val="35000"/>
              </a:spcBef>
            </a:pPr>
            <a:r>
              <a:rPr lang="en-US" altLang="en-US" dirty="0"/>
              <a:t>Mesenteric arteries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lnSpc>
                <a:spcPct val="85000"/>
              </a:lnSpc>
            </a:pPr>
            <a:r>
              <a:rPr lang="en-US" altLang="en-US" dirty="0"/>
              <a:t>Arteries </a:t>
            </a:r>
            <a:r>
              <a:rPr lang="en-US" altLang="en-US" sz="2000" b="0" dirty="0"/>
              <a:t>(2 of 4)</a:t>
            </a:r>
            <a:endParaRPr lang="en-US" altLang="en-US" sz="2800" b="0" dirty="0"/>
          </a:p>
        </p:txBody>
      </p:sp>
      <p:sp>
        <p:nvSpPr>
          <p:cNvPr id="59395" name="Content Placeholder 2"/>
          <p:cNvSpPr>
            <a:spLocks noGrp="1"/>
          </p:cNvSpPr>
          <p:nvPr>
            <p:ph idx="1"/>
          </p:nvPr>
        </p:nvSpPr>
        <p:spPr/>
        <p:txBody>
          <a:bodyPr rIns="228600"/>
          <a:lstStyle/>
          <a:p>
            <a:pPr eaLnBrk="1" hangingPunct="1">
              <a:spcBef>
                <a:spcPct val="35000"/>
              </a:spcBef>
            </a:pPr>
            <a:r>
              <a:rPr lang="en-US" altLang="en-US" dirty="0"/>
              <a:t>Pulmonary artery</a:t>
            </a:r>
          </a:p>
          <a:p>
            <a:pPr lvl="1" eaLnBrk="1" hangingPunct="1">
              <a:spcBef>
                <a:spcPct val="35000"/>
              </a:spcBef>
            </a:pPr>
            <a:r>
              <a:rPr lang="en-US" altLang="en-US" dirty="0"/>
              <a:t>Carries oxygen-poor blood to the lungs</a:t>
            </a:r>
          </a:p>
          <a:p>
            <a:pPr eaLnBrk="1" hangingPunct="1">
              <a:spcBef>
                <a:spcPct val="35000"/>
              </a:spcBef>
            </a:pPr>
            <a:r>
              <a:rPr lang="en-US" altLang="en-US" dirty="0"/>
              <a:t>Arteries branch into smaller arteries and then into arterioles. </a:t>
            </a:r>
          </a:p>
          <a:p>
            <a:pPr lvl="1" eaLnBrk="1" hangingPunct="1">
              <a:spcBef>
                <a:spcPct val="35000"/>
              </a:spcBef>
            </a:pPr>
            <a:r>
              <a:rPr lang="en-US" altLang="en-US" dirty="0"/>
              <a:t>Arterioles branch into a series of increasingly smaller vessels until they connect to the capillaries.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lnSpc>
                <a:spcPct val="85000"/>
              </a:lnSpc>
            </a:pPr>
            <a:r>
              <a:rPr lang="en-US" altLang="en-US" dirty="0"/>
              <a:t>Topographic Anatomy</a:t>
            </a:r>
          </a:p>
        </p:txBody>
      </p:sp>
      <p:sp>
        <p:nvSpPr>
          <p:cNvPr id="9219" name="Content Placeholder 2"/>
          <p:cNvSpPr>
            <a:spLocks noGrp="1"/>
          </p:cNvSpPr>
          <p:nvPr>
            <p:ph idx="1"/>
          </p:nvPr>
        </p:nvSpPr>
        <p:spPr/>
        <p:txBody>
          <a:bodyPr rIns="228600"/>
          <a:lstStyle/>
          <a:p>
            <a:pPr eaLnBrk="1" hangingPunct="1">
              <a:spcBef>
                <a:spcPct val="35000"/>
              </a:spcBef>
            </a:pPr>
            <a:r>
              <a:rPr lang="en-US" altLang="en-US" dirty="0"/>
              <a:t>Topographic anatomy applies to a body in the </a:t>
            </a:r>
            <a:r>
              <a:rPr lang="en-US" altLang="en-US" i="1" dirty="0"/>
              <a:t>anatomic position.</a:t>
            </a:r>
            <a:endParaRPr lang="en-US" altLang="en-US" dirty="0"/>
          </a:p>
          <a:p>
            <a:pPr lvl="1" eaLnBrk="1" hangingPunct="1">
              <a:spcBef>
                <a:spcPct val="35000"/>
              </a:spcBef>
            </a:pPr>
            <a:r>
              <a:rPr lang="en-US" altLang="en-US" dirty="0"/>
              <a:t>Patient stands facing you, arms at side, palms forward.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lnSpc>
                <a:spcPct val="85000"/>
              </a:lnSpc>
            </a:pPr>
            <a:r>
              <a:rPr lang="en-US" altLang="en-US" dirty="0"/>
              <a:t>Arteries </a:t>
            </a:r>
            <a:r>
              <a:rPr lang="en-US" altLang="en-US" sz="2000" b="0" dirty="0"/>
              <a:t>(3 of 4)</a:t>
            </a:r>
            <a:endParaRPr lang="en-US" altLang="en-US" sz="2800" b="0" dirty="0"/>
          </a:p>
        </p:txBody>
      </p:sp>
      <p:sp>
        <p:nvSpPr>
          <p:cNvPr id="60419" name="Content Placeholder 2"/>
          <p:cNvSpPr>
            <a:spLocks noGrp="1"/>
          </p:cNvSpPr>
          <p:nvPr>
            <p:ph idx="1"/>
          </p:nvPr>
        </p:nvSpPr>
        <p:spPr/>
        <p:txBody>
          <a:bodyPr rIns="228600"/>
          <a:lstStyle/>
          <a:p>
            <a:pPr eaLnBrk="1" hangingPunct="1">
              <a:spcBef>
                <a:spcPct val="35000"/>
              </a:spcBef>
            </a:pPr>
            <a:r>
              <a:rPr lang="en-US" altLang="en-US" dirty="0"/>
              <a:t>Pulse</a:t>
            </a:r>
          </a:p>
          <a:p>
            <a:pPr lvl="1" eaLnBrk="1" hangingPunct="1">
              <a:spcBef>
                <a:spcPct val="35000"/>
              </a:spcBef>
            </a:pPr>
            <a:r>
              <a:rPr lang="en-US" altLang="en-US" dirty="0"/>
              <a:t>Palpated most easily at the neck, wrist, or groin</a:t>
            </a:r>
          </a:p>
          <a:p>
            <a:pPr lvl="1" eaLnBrk="1" hangingPunct="1">
              <a:spcBef>
                <a:spcPct val="35000"/>
              </a:spcBef>
            </a:pPr>
            <a:r>
              <a:rPr lang="en-US" altLang="en-US" dirty="0"/>
              <a:t>Created by forceful pumping of blood out of the left ventricle and into the major arteries</a:t>
            </a:r>
          </a:p>
          <a:p>
            <a:pPr eaLnBrk="1" hangingPunct="1">
              <a:buFontTx/>
              <a:buNone/>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0" indent="0" eaLnBrk="1" hangingPunct="1">
              <a:spcBef>
                <a:spcPct val="35000"/>
              </a:spcBef>
              <a:buFontTx/>
              <a:buNone/>
              <a:defRPr/>
            </a:pPr>
            <a:endParaRPr lang="en-US" altLang="en-US" kern="0" dirty="0"/>
          </a:p>
        </p:txBody>
      </p:sp>
      <p:sp>
        <p:nvSpPr>
          <p:cNvPr id="61443" name="Title 1"/>
          <p:cNvSpPr>
            <a:spLocks noGrp="1"/>
          </p:cNvSpPr>
          <p:nvPr>
            <p:ph type="title"/>
          </p:nvPr>
        </p:nvSpPr>
        <p:spPr/>
        <p:txBody>
          <a:bodyPr/>
          <a:lstStyle/>
          <a:p>
            <a:pPr eaLnBrk="1" hangingPunct="1">
              <a:lnSpc>
                <a:spcPct val="85000"/>
              </a:lnSpc>
            </a:pPr>
            <a:r>
              <a:rPr lang="en-US" altLang="en-US" dirty="0"/>
              <a:t>Arteries </a:t>
            </a:r>
            <a:r>
              <a:rPr lang="en-US" altLang="en-US" sz="2000" b="0" dirty="0"/>
              <a:t>(4 of 4)</a:t>
            </a:r>
            <a:endParaRPr lang="en-US" altLang="en-US" sz="2800" b="0" dirty="0"/>
          </a:p>
        </p:txBody>
      </p:sp>
      <p:pic>
        <p:nvPicPr>
          <p:cNvPr id="16386" name="Picture 2" descr="Major arteries: Internal carotid and external carotid at the neck; Common carotid at the base of the neck, Subclavian, Innominate in the chest, Axillary at the arm, Pulmonary, and Ascending aorta near the heart, Brachial in the upper arm, Descending aorta in the abdomen, Common iliac in the pelvic area, Ulna and Radial in the forearm, Palmar arches in the palm, Digital in the fingers, Deep femoral and Superficial femoral in the thigh, Popliteal at the knee, Anterior tibial, Posterior tibial, and Peroneal in the lower leg, Dorsalis pedis at the ankle, and Arcuate in the foot. Major veins: Internal jugular and External jugular at the neck, Innominate, Subclavian, and Axillary in the chest, Superior vena cava in the heart, Pulmonary in the lungs, Cephalic, Brachial, and Antecubital in the arm, Inferior vena cava in the abdomen, Common iliac in the pelvic area, Volar digital in the hand, Great saphenous and Femora in the thigh, Popliteal and Anterior tibial at the knee, Peroneal and Posterior tibial in the lower leg, and Dorsal venous arch in the foot.&#10;" title="An illustration of the human body with the major arteries and major veins lis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768" y="1190625"/>
            <a:ext cx="4160966" cy="5621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04984" y="5075872"/>
            <a:ext cx="3882166" cy="1477328"/>
          </a:xfrm>
          <a:prstGeom prst="rect">
            <a:avLst/>
          </a:prstGeom>
        </p:spPr>
        <p:txBody>
          <a:bodyPr wrap="square">
            <a:spAutoFit/>
          </a:bodyPr>
          <a:lstStyle/>
          <a:p>
            <a:r>
              <a:rPr lang="en-US" b="1" dirty="0"/>
              <a:t>FIGURE 6-28 </a:t>
            </a:r>
            <a:r>
              <a:rPr lang="en-US" dirty="0"/>
              <a:t>The main arteries supply blood to a vast network of smaller arteries and arterioles. Venules deliver oxygen-poor blood to the veins that return blood to the heart.</a:t>
            </a:r>
          </a:p>
        </p:txBody>
      </p:sp>
      <p:sp>
        <p:nvSpPr>
          <p:cNvPr id="7" name="Rectangle 6"/>
          <p:cNvSpPr/>
          <p:nvPr/>
        </p:nvSpPr>
        <p:spPr>
          <a:xfrm>
            <a:off x="7662134" y="65458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pPr eaLnBrk="1" hangingPunct="1">
              <a:lnSpc>
                <a:spcPct val="85000"/>
              </a:lnSpc>
            </a:pPr>
            <a:r>
              <a:rPr lang="en-US" altLang="en-US" dirty="0"/>
              <a:t>Capillaries</a:t>
            </a:r>
            <a:endParaRPr lang="en-US" altLang="en-US" sz="2800" b="0" dirty="0"/>
          </a:p>
        </p:txBody>
      </p:sp>
      <p:sp>
        <p:nvSpPr>
          <p:cNvPr id="2" name="Content Placeholder 1"/>
          <p:cNvSpPr>
            <a:spLocks noGrp="1"/>
          </p:cNvSpPr>
          <p:nvPr>
            <p:ph idx="1"/>
          </p:nvPr>
        </p:nvSpPr>
        <p:spPr/>
        <p:txBody>
          <a:bodyPr/>
          <a:lstStyle/>
          <a:p>
            <a:pPr>
              <a:spcBef>
                <a:spcPct val="35000"/>
              </a:spcBef>
              <a:defRPr/>
            </a:pPr>
            <a:r>
              <a:rPr lang="en-US" altLang="en-US" dirty="0"/>
              <a:t>Connect arterioles to venules</a:t>
            </a:r>
          </a:p>
          <a:p>
            <a:pPr>
              <a:spcBef>
                <a:spcPct val="35000"/>
              </a:spcBef>
              <a:defRPr/>
            </a:pPr>
            <a:r>
              <a:rPr lang="en-US" altLang="en-US" dirty="0"/>
              <a:t>Fine end divisions of arterial system</a:t>
            </a:r>
          </a:p>
          <a:p>
            <a:pPr>
              <a:spcBef>
                <a:spcPct val="35000"/>
              </a:spcBef>
              <a:defRPr/>
            </a:pPr>
            <a:r>
              <a:rPr lang="en-US" altLang="en-US" dirty="0"/>
              <a:t>Allow contact between blood and cells</a:t>
            </a:r>
          </a:p>
          <a:p>
            <a:pPr marL="0" indent="0">
              <a:buFontTx/>
              <a:buNone/>
              <a:defRPr/>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pPr>
            <a:r>
              <a:rPr lang="en-US" altLang="en-US" dirty="0"/>
              <a:t>Veins</a:t>
            </a:r>
          </a:p>
        </p:txBody>
      </p:sp>
      <p:sp>
        <p:nvSpPr>
          <p:cNvPr id="63491" name="Content Placeholder 2"/>
          <p:cNvSpPr>
            <a:spLocks noGrp="1"/>
          </p:cNvSpPr>
          <p:nvPr>
            <p:ph idx="1"/>
          </p:nvPr>
        </p:nvSpPr>
        <p:spPr/>
        <p:txBody>
          <a:bodyPr rIns="228600"/>
          <a:lstStyle/>
          <a:p>
            <a:pPr eaLnBrk="1" hangingPunct="1">
              <a:spcBef>
                <a:spcPct val="35000"/>
              </a:spcBef>
            </a:pPr>
            <a:r>
              <a:rPr lang="en-US" altLang="en-US" dirty="0"/>
              <a:t>Return oxygen-depleted blood to the heart</a:t>
            </a:r>
          </a:p>
          <a:p>
            <a:pPr eaLnBrk="1" hangingPunct="1">
              <a:spcBef>
                <a:spcPct val="35000"/>
              </a:spcBef>
            </a:pPr>
            <a:r>
              <a:rPr lang="en-US" altLang="en-US" dirty="0"/>
              <a:t>The superior vena cava carries blood returning from the head, neck, shoulders, and upper extremities.</a:t>
            </a:r>
          </a:p>
          <a:p>
            <a:pPr eaLnBrk="1" hangingPunct="1">
              <a:spcBef>
                <a:spcPct val="35000"/>
              </a:spcBef>
            </a:pPr>
            <a:r>
              <a:rPr lang="en-US" altLang="en-US" dirty="0"/>
              <a:t>The inferior vena cava carries blood from the abdomen, pelvis, and lower extremities.</a:t>
            </a:r>
          </a:p>
          <a:p>
            <a:pPr eaLnBrk="1" hangingPunct="1">
              <a:spcBef>
                <a:spcPct val="35000"/>
              </a:spcBef>
            </a:pPr>
            <a:r>
              <a:rPr lang="en-US" altLang="en-US" dirty="0"/>
              <a:t>Join at right atrium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dirty="0"/>
              <a:t>The Spleen</a:t>
            </a:r>
          </a:p>
        </p:txBody>
      </p:sp>
      <p:sp>
        <p:nvSpPr>
          <p:cNvPr id="64515" name="Content Placeholder 2"/>
          <p:cNvSpPr>
            <a:spLocks noGrp="1"/>
          </p:cNvSpPr>
          <p:nvPr>
            <p:ph idx="1"/>
          </p:nvPr>
        </p:nvSpPr>
        <p:spPr/>
        <p:txBody>
          <a:bodyPr rIns="228600"/>
          <a:lstStyle/>
          <a:p>
            <a:pPr>
              <a:spcBef>
                <a:spcPct val="35000"/>
              </a:spcBef>
            </a:pPr>
            <a:r>
              <a:rPr lang="en-US" altLang="en-US" dirty="0"/>
              <a:t>Solid organ located under the rib cage</a:t>
            </a:r>
          </a:p>
          <a:p>
            <a:pPr>
              <a:spcBef>
                <a:spcPct val="35000"/>
              </a:spcBef>
            </a:pPr>
            <a:r>
              <a:rPr lang="en-US" altLang="en-US" dirty="0"/>
              <a:t>Filters blood</a:t>
            </a:r>
          </a:p>
          <a:p>
            <a:pPr>
              <a:spcBef>
                <a:spcPct val="35000"/>
              </a:spcBef>
            </a:pPr>
            <a:r>
              <a:rPr lang="en-US" altLang="en-US" dirty="0"/>
              <a:t>Particularly susceptible to injury from blunt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dirty="0"/>
              <a:t>Blood Composition</a:t>
            </a:r>
          </a:p>
        </p:txBody>
      </p:sp>
      <p:sp>
        <p:nvSpPr>
          <p:cNvPr id="65539" name="Content Placeholder 2"/>
          <p:cNvSpPr>
            <a:spLocks noGrp="1"/>
          </p:cNvSpPr>
          <p:nvPr>
            <p:ph idx="1"/>
          </p:nvPr>
        </p:nvSpPr>
        <p:spPr/>
        <p:txBody>
          <a:bodyPr rIns="228600"/>
          <a:lstStyle/>
          <a:p>
            <a:pPr>
              <a:spcBef>
                <a:spcPct val="35000"/>
              </a:spcBef>
            </a:pPr>
            <a:r>
              <a:rPr lang="en-US" altLang="en-US" dirty="0"/>
              <a:t>Plasma (liquid)</a:t>
            </a:r>
          </a:p>
          <a:p>
            <a:pPr>
              <a:spcBef>
                <a:spcPct val="35000"/>
              </a:spcBef>
            </a:pPr>
            <a:r>
              <a:rPr lang="en-US" altLang="en-US" dirty="0"/>
              <a:t>Red blood cells (erythrocytes)</a:t>
            </a:r>
          </a:p>
          <a:p>
            <a:pPr>
              <a:spcBef>
                <a:spcPct val="35000"/>
              </a:spcBef>
            </a:pPr>
            <a:r>
              <a:rPr lang="en-US" altLang="en-US" dirty="0"/>
              <a:t>White blood cells (leukocytes)</a:t>
            </a:r>
          </a:p>
          <a:p>
            <a:pPr>
              <a:spcBef>
                <a:spcPct val="35000"/>
              </a:spcBef>
            </a:pPr>
            <a:r>
              <a:rPr lang="en-US" altLang="en-US" dirty="0"/>
              <a:t>Platelets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Circulatory System: Physiology </a:t>
            </a:r>
            <a:r>
              <a:rPr lang="en-US" altLang="en-US" sz="2000" b="0" dirty="0"/>
              <a:t>(1 of 2)</a:t>
            </a:r>
            <a:endParaRPr lang="en-US" dirty="0"/>
          </a:p>
        </p:txBody>
      </p:sp>
      <p:sp>
        <p:nvSpPr>
          <p:cNvPr id="66563" name="Content Placeholder 2"/>
          <p:cNvSpPr>
            <a:spLocks noGrp="1"/>
          </p:cNvSpPr>
          <p:nvPr>
            <p:ph idx="1"/>
          </p:nvPr>
        </p:nvSpPr>
        <p:spPr/>
        <p:txBody>
          <a:bodyPr rIns="228600"/>
          <a:lstStyle/>
          <a:p>
            <a:pPr eaLnBrk="1" hangingPunct="1">
              <a:spcBef>
                <a:spcPct val="35000"/>
              </a:spcBef>
            </a:pPr>
            <a:r>
              <a:rPr lang="en-US" altLang="en-US" dirty="0"/>
              <a:t>Blood pressure: pressure that blood exerts against the walls of arteries</a:t>
            </a:r>
          </a:p>
          <a:p>
            <a:pPr eaLnBrk="1" hangingPunct="1">
              <a:spcBef>
                <a:spcPct val="35000"/>
              </a:spcBef>
            </a:pPr>
            <a:r>
              <a:rPr lang="en-US" altLang="en-US" dirty="0"/>
              <a:t>Systole: when the left ventricle of the heart contracts, it pumps blood from the ventricle into the aorta.</a:t>
            </a:r>
          </a:p>
          <a:p>
            <a:pPr eaLnBrk="1" hangingPunct="1">
              <a:spcBef>
                <a:spcPct val="35000"/>
              </a:spcBef>
            </a:pPr>
            <a:r>
              <a:rPr lang="en-US" altLang="en-US" dirty="0"/>
              <a:t>Diastole: when the muscle of the ventricle relaxes, the ventricle fills with blood.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Circulatory System: Physiology </a:t>
            </a:r>
            <a:r>
              <a:rPr lang="en-US" altLang="en-US" sz="2000" b="0" dirty="0"/>
              <a:t>(2 of 2)</a:t>
            </a:r>
            <a:endParaRPr lang="en-US" dirty="0"/>
          </a:p>
        </p:txBody>
      </p:sp>
      <p:sp>
        <p:nvSpPr>
          <p:cNvPr id="67587" name="Content Placeholder 2"/>
          <p:cNvSpPr>
            <a:spLocks noGrp="1"/>
          </p:cNvSpPr>
          <p:nvPr>
            <p:ph idx="1"/>
          </p:nvPr>
        </p:nvSpPr>
        <p:spPr/>
        <p:txBody>
          <a:bodyPr rIns="228600"/>
          <a:lstStyle/>
          <a:p>
            <a:pPr>
              <a:spcBef>
                <a:spcPct val="35000"/>
              </a:spcBef>
            </a:pPr>
            <a:r>
              <a:rPr lang="en-US" altLang="en-US" dirty="0"/>
              <a:t>Blood pressure readings </a:t>
            </a:r>
          </a:p>
          <a:p>
            <a:pPr lvl="1">
              <a:spcBef>
                <a:spcPct val="35000"/>
              </a:spcBef>
            </a:pPr>
            <a:r>
              <a:rPr lang="en-US" altLang="en-US" dirty="0"/>
              <a:t>Systolic blood pressure: high point of wave</a:t>
            </a:r>
          </a:p>
          <a:p>
            <a:pPr lvl="1">
              <a:spcBef>
                <a:spcPct val="35000"/>
              </a:spcBef>
            </a:pPr>
            <a:r>
              <a:rPr lang="en-US" altLang="en-US" dirty="0"/>
              <a:t>Diastolic blood pressure: low point of wave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lnSpc>
                <a:spcPct val="85000"/>
              </a:lnSpc>
            </a:pPr>
            <a:r>
              <a:rPr lang="en-US" altLang="en-US" dirty="0"/>
              <a:t>Normal Circulation in Adults</a:t>
            </a:r>
            <a:endParaRPr lang="en-US" altLang="en-US" sz="2800" b="0" dirty="0"/>
          </a:p>
        </p:txBody>
      </p:sp>
      <p:sp>
        <p:nvSpPr>
          <p:cNvPr id="68611" name="Content Placeholder 2"/>
          <p:cNvSpPr>
            <a:spLocks noGrp="1"/>
          </p:cNvSpPr>
          <p:nvPr>
            <p:ph idx="1"/>
          </p:nvPr>
        </p:nvSpPr>
        <p:spPr/>
        <p:txBody>
          <a:bodyPr rIns="228600"/>
          <a:lstStyle/>
          <a:p>
            <a:pPr eaLnBrk="1" hangingPunct="1">
              <a:spcBef>
                <a:spcPct val="35000"/>
              </a:spcBef>
            </a:pPr>
            <a:r>
              <a:rPr lang="en-US" altLang="en-US" dirty="0"/>
              <a:t>Automatically adjusted and controlled</a:t>
            </a:r>
          </a:p>
          <a:p>
            <a:pPr eaLnBrk="1" hangingPunct="1">
              <a:spcBef>
                <a:spcPct val="35000"/>
              </a:spcBef>
            </a:pPr>
            <a:r>
              <a:rPr lang="en-US" altLang="en-US" dirty="0"/>
              <a:t>Perfusion: circulation of blood in organ or tissue in adequate amounts to meet the needs of cells</a:t>
            </a:r>
          </a:p>
          <a:p>
            <a:pPr eaLnBrk="1" hangingPunct="1">
              <a:spcBef>
                <a:spcPct val="35000"/>
              </a:spcBef>
            </a:pPr>
            <a:r>
              <a:rPr lang="en-US" altLang="en-US" dirty="0"/>
              <a:t>Hypoperfusion: inadequate blood supply to organs, tissues, and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Inadequate Circulation in Adults</a:t>
            </a:r>
            <a:endParaRPr lang="en-US" dirty="0"/>
          </a:p>
        </p:txBody>
      </p:sp>
      <p:sp>
        <p:nvSpPr>
          <p:cNvPr id="70659" name="Content Placeholder 2"/>
          <p:cNvSpPr>
            <a:spLocks noGrp="1"/>
          </p:cNvSpPr>
          <p:nvPr>
            <p:ph idx="1"/>
          </p:nvPr>
        </p:nvSpPr>
        <p:spPr/>
        <p:txBody>
          <a:bodyPr rIns="228600"/>
          <a:lstStyle/>
          <a:p>
            <a:pPr eaLnBrk="1" hangingPunct="1">
              <a:spcBef>
                <a:spcPct val="35000"/>
              </a:spcBef>
            </a:pPr>
            <a:r>
              <a:rPr lang="en-US" altLang="en-US" dirty="0"/>
              <a:t>The system can adjust to small blood loss.</a:t>
            </a:r>
          </a:p>
          <a:p>
            <a:pPr lvl="1" eaLnBrk="1" hangingPunct="1">
              <a:spcBef>
                <a:spcPct val="35000"/>
              </a:spcBef>
            </a:pPr>
            <a:r>
              <a:rPr lang="en-US" altLang="en-US" dirty="0"/>
              <a:t>Vessels constrict.</a:t>
            </a:r>
          </a:p>
          <a:p>
            <a:pPr lvl="1" eaLnBrk="1" hangingPunct="1">
              <a:spcBef>
                <a:spcPct val="35000"/>
              </a:spcBef>
            </a:pPr>
            <a:r>
              <a:rPr lang="en-US" altLang="en-US" dirty="0"/>
              <a:t>The heart pumps more rapidly.</a:t>
            </a:r>
          </a:p>
          <a:p>
            <a:pPr eaLnBrk="1" hangingPunct="1">
              <a:spcBef>
                <a:spcPct val="35000"/>
              </a:spcBef>
            </a:pPr>
            <a:r>
              <a:rPr lang="en-US" altLang="en-US" dirty="0"/>
              <a:t>With a large loss, adjustment fails, and the patient goes into shock.</a:t>
            </a:r>
          </a:p>
          <a:p>
            <a:pPr eaLnBrk="1" hangingPunct="1">
              <a:spcBef>
                <a:spcPct val="35000"/>
              </a:spcBef>
            </a:pPr>
            <a:r>
              <a:rPr lang="en-US" altLang="en-US" dirty="0"/>
              <a:t>Mean arterial pressure can help detect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dirty="0"/>
              <a:t>Planes of the Body </a:t>
            </a:r>
            <a:r>
              <a:rPr lang="en-US" altLang="en-US" sz="2000" b="0" dirty="0"/>
              <a:t>(1 of 2)</a:t>
            </a:r>
            <a:endParaRPr lang="en-US" altLang="en-US" sz="2800" b="0" dirty="0"/>
          </a:p>
        </p:txBody>
      </p:sp>
      <p:sp>
        <p:nvSpPr>
          <p:cNvPr id="10243" name="Content Placeholder 2"/>
          <p:cNvSpPr>
            <a:spLocks noGrp="1"/>
          </p:cNvSpPr>
          <p:nvPr>
            <p:ph idx="1"/>
          </p:nvPr>
        </p:nvSpPr>
        <p:spPr/>
        <p:txBody>
          <a:bodyPr rIns="228600"/>
          <a:lstStyle/>
          <a:p>
            <a:pPr eaLnBrk="1" hangingPunct="1">
              <a:spcBef>
                <a:spcPct val="35000"/>
              </a:spcBef>
            </a:pPr>
            <a:r>
              <a:rPr lang="en-US" altLang="en-US" dirty="0"/>
              <a:t>Imaginary straight lines that divide the body</a:t>
            </a:r>
          </a:p>
          <a:p>
            <a:pPr eaLnBrk="1" hangingPunct="1">
              <a:spcBef>
                <a:spcPct val="35000"/>
              </a:spcBef>
            </a:pPr>
            <a:r>
              <a:rPr lang="en-US" altLang="en-US" dirty="0"/>
              <a:t>Three main areas</a:t>
            </a:r>
          </a:p>
          <a:p>
            <a:pPr lvl="1" eaLnBrk="1" hangingPunct="1">
              <a:spcBef>
                <a:spcPct val="35000"/>
              </a:spcBef>
            </a:pPr>
            <a:r>
              <a:rPr lang="en-US" altLang="en-US" dirty="0"/>
              <a:t>Coronal (frontal) plane: divides the body front/back</a:t>
            </a:r>
          </a:p>
          <a:p>
            <a:pPr lvl="1" eaLnBrk="1" hangingPunct="1">
              <a:spcBef>
                <a:spcPct val="35000"/>
              </a:spcBef>
            </a:pPr>
            <a:r>
              <a:rPr lang="en-US" altLang="en-US" dirty="0"/>
              <a:t>Sagittal (lateral) plane: divides the body left/right</a:t>
            </a:r>
          </a:p>
          <a:p>
            <a:pPr lvl="1" eaLnBrk="1" hangingPunct="1">
              <a:spcBef>
                <a:spcPct val="35000"/>
              </a:spcBef>
            </a:pPr>
            <a:r>
              <a:rPr lang="en-US" altLang="en-US" dirty="0"/>
              <a:t>Midsagittal (midline) plane: divides the body into equal left and right halves</a:t>
            </a:r>
          </a:p>
          <a:p>
            <a:pPr lvl="1" eaLnBrk="1" hangingPunct="1">
              <a:spcBef>
                <a:spcPct val="35000"/>
              </a:spcBef>
            </a:pPr>
            <a:r>
              <a:rPr lang="en-US" altLang="en-US" dirty="0"/>
              <a:t>Transverse (axial) plane: divides the body</a:t>
            </a:r>
            <a:r>
              <a:rPr lang="en-US" altLang="en-US" dirty="0">
                <a:solidFill>
                  <a:srgbClr val="FF0000"/>
                </a:solidFill>
              </a:rPr>
              <a:t> </a:t>
            </a:r>
            <a:r>
              <a:rPr lang="en-US" altLang="en-US" dirty="0"/>
              <a:t>top/bottom</a:t>
            </a:r>
          </a:p>
          <a:p>
            <a:pPr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lnSpc>
                <a:spcPct val="85000"/>
              </a:lnSpc>
            </a:pPr>
            <a:r>
              <a:rPr lang="en-US" altLang="en-US" dirty="0"/>
              <a:t>Functions of Blood</a:t>
            </a:r>
          </a:p>
        </p:txBody>
      </p:sp>
      <p:sp>
        <p:nvSpPr>
          <p:cNvPr id="71683" name="Content Placeholder 2"/>
          <p:cNvSpPr>
            <a:spLocks noGrp="1"/>
          </p:cNvSpPr>
          <p:nvPr>
            <p:ph idx="1"/>
          </p:nvPr>
        </p:nvSpPr>
        <p:spPr/>
        <p:txBody>
          <a:bodyPr rIns="228600"/>
          <a:lstStyle/>
          <a:p>
            <a:pPr eaLnBrk="1" hangingPunct="1">
              <a:spcBef>
                <a:spcPct val="35000"/>
              </a:spcBef>
            </a:pPr>
            <a:r>
              <a:rPr lang="en-US" altLang="en-US" dirty="0"/>
              <a:t>Fighting infection</a:t>
            </a:r>
          </a:p>
          <a:p>
            <a:pPr eaLnBrk="1" hangingPunct="1">
              <a:spcBef>
                <a:spcPct val="35000"/>
              </a:spcBef>
            </a:pPr>
            <a:r>
              <a:rPr lang="en-US" altLang="en-US" dirty="0"/>
              <a:t>Transporting oxygen</a:t>
            </a:r>
          </a:p>
          <a:p>
            <a:pPr eaLnBrk="1" hangingPunct="1">
              <a:spcBef>
                <a:spcPct val="35000"/>
              </a:spcBef>
            </a:pPr>
            <a:r>
              <a:rPr lang="en-US" altLang="en-US" dirty="0"/>
              <a:t>Transporting carbon dioxide</a:t>
            </a:r>
          </a:p>
          <a:p>
            <a:pPr eaLnBrk="1" hangingPunct="1">
              <a:spcBef>
                <a:spcPct val="35000"/>
              </a:spcBef>
            </a:pPr>
            <a:r>
              <a:rPr lang="en-US" altLang="en-US" dirty="0"/>
              <a:t>Controlling pH</a:t>
            </a:r>
          </a:p>
          <a:p>
            <a:pPr eaLnBrk="1" hangingPunct="1">
              <a:spcBef>
                <a:spcPct val="35000"/>
              </a:spcBef>
            </a:pPr>
            <a:r>
              <a:rPr lang="en-US" altLang="en-US" dirty="0"/>
              <a:t>Transporting wastes and nutrients</a:t>
            </a:r>
          </a:p>
          <a:p>
            <a:pPr eaLnBrk="1" hangingPunct="1">
              <a:spcBef>
                <a:spcPct val="35000"/>
              </a:spcBef>
            </a:pPr>
            <a:r>
              <a:rPr lang="en-US" altLang="en-US" dirty="0"/>
              <a:t>Clotting (coagulation)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Nervous System Control of the </a:t>
            </a:r>
            <a:br>
              <a:rPr lang="en-US" altLang="en-US" dirty="0"/>
            </a:br>
            <a:r>
              <a:rPr lang="en-US" altLang="en-US" dirty="0"/>
              <a:t>Cardiovascular System </a:t>
            </a:r>
            <a:r>
              <a:rPr lang="en-US" altLang="en-US" sz="2000" b="0" dirty="0"/>
              <a:t>(1 of 2)</a:t>
            </a:r>
            <a:endParaRPr lang="en-US" dirty="0"/>
          </a:p>
        </p:txBody>
      </p:sp>
      <p:sp>
        <p:nvSpPr>
          <p:cNvPr id="72707" name="Content Placeholder 2"/>
          <p:cNvSpPr>
            <a:spLocks noGrp="1"/>
          </p:cNvSpPr>
          <p:nvPr>
            <p:ph idx="1"/>
          </p:nvPr>
        </p:nvSpPr>
        <p:spPr/>
        <p:txBody>
          <a:bodyPr rIns="228600"/>
          <a:lstStyle/>
          <a:p>
            <a:pPr eaLnBrk="1" hangingPunct="1">
              <a:spcBef>
                <a:spcPct val="35000"/>
              </a:spcBef>
            </a:pPr>
            <a:r>
              <a:rPr lang="en-US" altLang="en-US" dirty="0"/>
              <a:t>Sympathetic nervous system is responsible for fight-or-flight response.</a:t>
            </a:r>
          </a:p>
          <a:p>
            <a:pPr lvl="1" eaLnBrk="1" hangingPunct="1">
              <a:spcBef>
                <a:spcPct val="35000"/>
              </a:spcBef>
            </a:pPr>
            <a:r>
              <a:rPr lang="en-US" altLang="en-US" dirty="0"/>
              <a:t>Sends commands to adrenal glands</a:t>
            </a:r>
          </a:p>
          <a:p>
            <a:pPr lvl="1" eaLnBrk="1" hangingPunct="1">
              <a:spcBef>
                <a:spcPct val="35000"/>
              </a:spcBef>
            </a:pPr>
            <a:r>
              <a:rPr lang="en-US" altLang="en-US" dirty="0"/>
              <a:t>Epinephrine (adrenaline) and norepinephrine (noradrenaline) are secreted to stimulate heart and blood vessels.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Nervous System Control of the </a:t>
            </a:r>
            <a:br>
              <a:rPr lang="en-US" altLang="en-US" dirty="0"/>
            </a:br>
            <a:r>
              <a:rPr lang="en-US" altLang="en-US" dirty="0"/>
              <a:t>Cardiovascular System </a:t>
            </a:r>
            <a:r>
              <a:rPr lang="en-US" altLang="en-US" sz="2000" b="0" dirty="0"/>
              <a:t>(2 of 2)</a:t>
            </a:r>
            <a:endParaRPr lang="en-US" dirty="0"/>
          </a:p>
        </p:txBody>
      </p:sp>
      <p:sp>
        <p:nvSpPr>
          <p:cNvPr id="73731" name="Content Placeholder 2"/>
          <p:cNvSpPr>
            <a:spLocks noGrp="1"/>
          </p:cNvSpPr>
          <p:nvPr>
            <p:ph idx="1"/>
          </p:nvPr>
        </p:nvSpPr>
        <p:spPr/>
        <p:txBody>
          <a:bodyPr rIns="228600"/>
          <a:lstStyle/>
          <a:p>
            <a:pPr eaLnBrk="1" hangingPunct="1">
              <a:spcBef>
                <a:spcPct val="35000"/>
              </a:spcBef>
            </a:pPr>
            <a:r>
              <a:rPr lang="en-US" altLang="en-US" dirty="0"/>
              <a:t>Blood vessels have alpha-adrenergic receptors.</a:t>
            </a:r>
          </a:p>
          <a:p>
            <a:pPr eaLnBrk="1" hangingPunct="1">
              <a:spcBef>
                <a:spcPct val="35000"/>
              </a:spcBef>
            </a:pPr>
            <a:r>
              <a:rPr lang="en-US" altLang="en-US" dirty="0"/>
              <a:t>The heart and lungs have beta-adrenergic receptors.</a:t>
            </a:r>
          </a:p>
          <a:p>
            <a:pPr eaLnBrk="1" hangingPunct="1">
              <a:spcBef>
                <a:spcPct val="35000"/>
              </a:spcBef>
            </a:pPr>
            <a:r>
              <a:rPr lang="en-US" altLang="en-US" dirty="0"/>
              <a:t>Baroreceptors sense pressure in the blood vessels.</a:t>
            </a:r>
          </a:p>
          <a:p>
            <a:pPr eaLnBrk="1" hangingPunct="1">
              <a:spcBef>
                <a:spcPct val="35000"/>
              </a:spcBef>
            </a:pPr>
            <a:r>
              <a:rPr lang="en-US" altLang="en-US" dirty="0"/>
              <a:t>The sympathetic and parasympathetic nervous system balance each other.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Nervous System: Anatomy and Physiology</a:t>
            </a:r>
            <a:endParaRPr lang="en-US" dirty="0"/>
          </a:p>
        </p:txBody>
      </p:sp>
      <p:sp>
        <p:nvSpPr>
          <p:cNvPr id="74755" name="Content Placeholder 2"/>
          <p:cNvSpPr>
            <a:spLocks noGrp="1"/>
          </p:cNvSpPr>
          <p:nvPr>
            <p:ph idx="1"/>
          </p:nvPr>
        </p:nvSpPr>
        <p:spPr/>
        <p:txBody>
          <a:bodyPr rIns="228600"/>
          <a:lstStyle/>
          <a:p>
            <a:pPr eaLnBrk="1" hangingPunct="1">
              <a:spcBef>
                <a:spcPct val="35000"/>
              </a:spcBef>
            </a:pPr>
            <a:r>
              <a:rPr lang="en-US" altLang="en-US" dirty="0"/>
              <a:t>The nervous system is perhaps the most complex organ in the body.</a:t>
            </a:r>
          </a:p>
          <a:p>
            <a:pPr eaLnBrk="1" hangingPunct="1">
              <a:spcBef>
                <a:spcPct val="35000"/>
              </a:spcBef>
            </a:pPr>
            <a:r>
              <a:rPr lang="en-US" altLang="en-US" dirty="0"/>
              <a:t>Divided into two main portions:</a:t>
            </a:r>
          </a:p>
          <a:p>
            <a:pPr lvl="1" eaLnBrk="1" hangingPunct="1">
              <a:spcBef>
                <a:spcPct val="35000"/>
              </a:spcBef>
            </a:pPr>
            <a:r>
              <a:rPr lang="en-US" altLang="en-US" dirty="0"/>
              <a:t>Central nervous system (CNS)</a:t>
            </a:r>
          </a:p>
          <a:p>
            <a:pPr lvl="1" eaLnBrk="1" hangingPunct="1">
              <a:spcBef>
                <a:spcPct val="35000"/>
              </a:spcBef>
            </a:pPr>
            <a:r>
              <a:rPr lang="en-US" altLang="en-US" dirty="0"/>
              <a:t>Peripheral nervous system</a:t>
            </a:r>
            <a:endParaRPr lang="en-US" altLang="en-US"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Central Nervous System </a:t>
            </a:r>
            <a:r>
              <a:rPr lang="en-US" altLang="en-US" sz="2000" b="0" dirty="0"/>
              <a:t>(1 of 3)</a:t>
            </a:r>
            <a:endParaRPr lang="en-US" dirty="0"/>
          </a:p>
        </p:txBody>
      </p:sp>
      <p:sp>
        <p:nvSpPr>
          <p:cNvPr id="75779" name="Content Placeholder 2"/>
          <p:cNvSpPr>
            <a:spLocks noGrp="1"/>
          </p:cNvSpPr>
          <p:nvPr>
            <p:ph idx="1"/>
          </p:nvPr>
        </p:nvSpPr>
        <p:spPr>
          <a:xfrm>
            <a:off x="6807200" y="1447800"/>
            <a:ext cx="4470400" cy="4800600"/>
          </a:xfrm>
        </p:spPr>
        <p:txBody>
          <a:bodyPr rIns="228600"/>
          <a:lstStyle/>
          <a:p>
            <a:pPr eaLnBrk="1" hangingPunct="1">
              <a:spcBef>
                <a:spcPct val="35000"/>
              </a:spcBef>
            </a:pPr>
            <a:r>
              <a:rPr lang="en-US" altLang="en-US" dirty="0"/>
              <a:t>Brain</a:t>
            </a:r>
          </a:p>
          <a:p>
            <a:pPr lvl="1" eaLnBrk="1" hangingPunct="1">
              <a:spcBef>
                <a:spcPct val="35000"/>
              </a:spcBef>
            </a:pPr>
            <a:r>
              <a:rPr lang="en-US" altLang="en-US" dirty="0"/>
              <a:t>Controlling organ of the body</a:t>
            </a:r>
          </a:p>
          <a:p>
            <a:pPr lvl="1" eaLnBrk="1" hangingPunct="1">
              <a:spcBef>
                <a:spcPct val="35000"/>
              </a:spcBef>
            </a:pPr>
            <a:r>
              <a:rPr lang="en-US" altLang="en-US" dirty="0"/>
              <a:t>Subdivisions</a:t>
            </a:r>
          </a:p>
          <a:p>
            <a:pPr lvl="2" eaLnBrk="1" hangingPunct="1"/>
            <a:r>
              <a:rPr lang="en-US" altLang="en-US" sz="2000" dirty="0"/>
              <a:t>Cerebrum</a:t>
            </a:r>
          </a:p>
          <a:p>
            <a:pPr lvl="2" eaLnBrk="1" hangingPunct="1"/>
            <a:r>
              <a:rPr lang="en-US" altLang="en-US" sz="2000" dirty="0"/>
              <a:t>Cerebellum</a:t>
            </a:r>
          </a:p>
          <a:p>
            <a:pPr lvl="2" eaLnBrk="1" hangingPunct="1"/>
            <a:r>
              <a:rPr lang="en-US" altLang="en-US" sz="2000" dirty="0"/>
              <a:t>Brainstem</a:t>
            </a:r>
          </a:p>
        </p:txBody>
      </p:sp>
      <p:pic>
        <p:nvPicPr>
          <p:cNvPr id="17410" name="Picture 2" descr="The brain is surrounded by the skull. The cerebrum, the cerebellum at the back of the head, and the brainstem between the cerebral hemispheres and spinal cord are shown.&#10;" title="An illustration of the brain with three main sub divi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1502013"/>
            <a:ext cx="4951412" cy="35888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1225" y="5272385"/>
            <a:ext cx="5203825" cy="923330"/>
          </a:xfrm>
          <a:prstGeom prst="rect">
            <a:avLst/>
          </a:prstGeom>
        </p:spPr>
        <p:txBody>
          <a:bodyPr wrap="square">
            <a:spAutoFit/>
          </a:bodyPr>
          <a:lstStyle/>
          <a:p>
            <a:r>
              <a:rPr lang="en-US" b="1" dirty="0"/>
              <a:t>FIGURE 6-34 </a:t>
            </a:r>
            <a:r>
              <a:rPr lang="en-US" dirty="0"/>
              <a:t>The brain lies well protected within the skull. Its major subdivisions are the cerebrum, the cerebellum, and the brainstem.</a:t>
            </a:r>
          </a:p>
        </p:txBody>
      </p:sp>
      <p:sp>
        <p:nvSpPr>
          <p:cNvPr id="4" name="Rectangle 3"/>
          <p:cNvSpPr/>
          <p:nvPr/>
        </p:nvSpPr>
        <p:spPr>
          <a:xfrm>
            <a:off x="915988" y="617083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Central Nervous System </a:t>
            </a:r>
            <a:r>
              <a:rPr lang="en-US" altLang="en-US" sz="2000" b="0" dirty="0"/>
              <a:t>(2 of 3)</a:t>
            </a:r>
            <a:endParaRPr lang="en-US" dirty="0"/>
          </a:p>
        </p:txBody>
      </p:sp>
      <p:sp>
        <p:nvSpPr>
          <p:cNvPr id="3" name="Content Placeholder 2">
            <a:extLst>
              <a:ext uri="{FF2B5EF4-FFF2-40B4-BE49-F238E27FC236}">
                <a16:creationId xmlns:a16="http://schemas.microsoft.com/office/drawing/2014/main" id="{AB2E3A50-C1B8-43AE-8EFC-C47B61882CC6}"/>
              </a:ext>
            </a:extLst>
          </p:cNvPr>
          <p:cNvSpPr>
            <a:spLocks noGrp="1"/>
          </p:cNvSpPr>
          <p:nvPr>
            <p:ph idx="1"/>
          </p:nvPr>
        </p:nvSpPr>
        <p:spPr/>
        <p:txBody>
          <a:bodyPr/>
          <a:lstStyle/>
          <a:p>
            <a:r>
              <a:rPr lang="en-US" dirty="0"/>
              <a:t>Cerebrospinal fluid</a:t>
            </a:r>
          </a:p>
          <a:p>
            <a:pPr lvl="1"/>
            <a:r>
              <a:rPr lang="en-US" dirty="0"/>
              <a:t>Cushions and protects the brain and spinal cord</a:t>
            </a:r>
          </a:p>
          <a:p>
            <a:r>
              <a:rPr lang="en-US" dirty="0"/>
              <a:t>Circulation in the head</a:t>
            </a:r>
          </a:p>
          <a:p>
            <a:pPr lvl="1"/>
            <a:r>
              <a:rPr lang="en-US" dirty="0"/>
              <a:t>Oxygenated blood is supplied via carotid arteries</a:t>
            </a:r>
          </a:p>
          <a:p>
            <a:pPr lvl="1"/>
            <a:r>
              <a:rPr lang="en-US" dirty="0"/>
              <a:t>Deoxygenated blood is drained by the internal and external jugular veins</a:t>
            </a:r>
          </a:p>
        </p:txBody>
      </p:sp>
    </p:spTree>
    <p:extLst>
      <p:ext uri="{BB962C8B-B14F-4D97-AF65-F5344CB8AC3E}">
        <p14:creationId xmlns:p14="http://schemas.microsoft.com/office/powerpoint/2010/main" val="416137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Central Nervous System </a:t>
            </a:r>
            <a:r>
              <a:rPr lang="en-US" altLang="en-US" sz="2000" b="0" dirty="0"/>
              <a:t>(3 of 3)</a:t>
            </a:r>
            <a:endParaRPr lang="en-US" dirty="0"/>
          </a:p>
        </p:txBody>
      </p:sp>
      <p:sp>
        <p:nvSpPr>
          <p:cNvPr id="76803" name="Content Placeholder 2"/>
          <p:cNvSpPr>
            <a:spLocks noGrp="1"/>
          </p:cNvSpPr>
          <p:nvPr>
            <p:ph idx="1"/>
          </p:nvPr>
        </p:nvSpPr>
        <p:spPr>
          <a:xfrm>
            <a:off x="5892800" y="1447800"/>
            <a:ext cx="5384800" cy="4800600"/>
          </a:xfrm>
        </p:spPr>
        <p:txBody>
          <a:bodyPr rIns="228600"/>
          <a:lstStyle/>
          <a:p>
            <a:pPr eaLnBrk="1" hangingPunct="1">
              <a:spcBef>
                <a:spcPct val="35000"/>
              </a:spcBef>
            </a:pPr>
            <a:r>
              <a:rPr lang="en-US" altLang="en-US" dirty="0"/>
              <a:t>Spinal cord</a:t>
            </a:r>
          </a:p>
          <a:p>
            <a:pPr lvl="1" eaLnBrk="1" hangingPunct="1">
              <a:spcBef>
                <a:spcPct val="35000"/>
              </a:spcBef>
            </a:pPr>
            <a:r>
              <a:rPr lang="en-US" altLang="en-US" dirty="0"/>
              <a:t>Extension of the brainstem</a:t>
            </a:r>
          </a:p>
          <a:p>
            <a:pPr lvl="1" eaLnBrk="1" hangingPunct="1">
              <a:spcBef>
                <a:spcPct val="35000"/>
              </a:spcBef>
            </a:pPr>
            <a:r>
              <a:rPr lang="en-US" altLang="en-US" dirty="0"/>
              <a:t>Transmits messages between brain and body</a:t>
            </a:r>
          </a:p>
        </p:txBody>
      </p:sp>
      <p:pic>
        <p:nvPicPr>
          <p:cNvPr id="18434" name="Picture 2" descr="The brain has the cerebrum, cerebellum, and brain stem. The spinal cord extends from the brain stem through foramen magnum at the base of the skull and down the back. There are several spinal nerves on the spinal cord.&#10;" title="An illustration of the brain and spinal cord from posterior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1" y="1422986"/>
            <a:ext cx="3733800" cy="4316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3451" y="5725231"/>
            <a:ext cx="6096000" cy="923330"/>
          </a:xfrm>
          <a:prstGeom prst="rect">
            <a:avLst/>
          </a:prstGeom>
        </p:spPr>
        <p:txBody>
          <a:bodyPr>
            <a:spAutoFit/>
          </a:bodyPr>
          <a:lstStyle/>
          <a:p>
            <a:r>
              <a:rPr lang="en-US" b="1" dirty="0"/>
              <a:t>FIGURE 6-35 </a:t>
            </a:r>
            <a:r>
              <a:rPr lang="en-US" dirty="0"/>
              <a:t>The spinal cord is a continuation of the</a:t>
            </a:r>
          </a:p>
          <a:p>
            <a:r>
              <a:rPr lang="en-US" dirty="0"/>
              <a:t>brainstem. It exits the skull at the foramen magnum and</a:t>
            </a:r>
          </a:p>
          <a:p>
            <a:r>
              <a:rPr lang="en-US" dirty="0"/>
              <a:t>extends down to the level of the second lumbar vertebra.</a:t>
            </a:r>
          </a:p>
        </p:txBody>
      </p:sp>
      <p:sp>
        <p:nvSpPr>
          <p:cNvPr id="4" name="Rectangle 3"/>
          <p:cNvSpPr/>
          <p:nvPr/>
        </p:nvSpPr>
        <p:spPr>
          <a:xfrm>
            <a:off x="911225" y="660296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lnSpc>
                <a:spcPct val="85000"/>
              </a:lnSpc>
            </a:pPr>
            <a:r>
              <a:rPr lang="en-US" altLang="en-US" dirty="0"/>
              <a:t>Peripheral Nervous System </a:t>
            </a:r>
            <a:r>
              <a:rPr lang="en-US" altLang="en-US" sz="2000" b="0" dirty="0"/>
              <a:t>(1 of 3)</a:t>
            </a:r>
            <a:endParaRPr lang="en-US" altLang="en-US" sz="2800" b="0" dirty="0"/>
          </a:p>
        </p:txBody>
      </p:sp>
      <p:sp>
        <p:nvSpPr>
          <p:cNvPr id="77827" name="Content Placeholder 2"/>
          <p:cNvSpPr>
            <a:spLocks noGrp="1"/>
          </p:cNvSpPr>
          <p:nvPr>
            <p:ph idx="1"/>
          </p:nvPr>
        </p:nvSpPr>
        <p:spPr>
          <a:xfrm>
            <a:off x="812800" y="1447800"/>
            <a:ext cx="10464800" cy="4800600"/>
          </a:xfrm>
        </p:spPr>
        <p:txBody>
          <a:bodyPr rIns="228600"/>
          <a:lstStyle/>
          <a:p>
            <a:pPr eaLnBrk="1" hangingPunct="1">
              <a:spcBef>
                <a:spcPct val="35000"/>
              </a:spcBef>
            </a:pPr>
            <a:r>
              <a:rPr lang="en-US" altLang="en-US" dirty="0"/>
              <a:t>Divided into two main portions:</a:t>
            </a:r>
          </a:p>
          <a:p>
            <a:pPr lvl="1" eaLnBrk="1" hangingPunct="1">
              <a:spcBef>
                <a:spcPct val="35000"/>
              </a:spcBef>
            </a:pPr>
            <a:r>
              <a:rPr lang="en-US" altLang="en-US" dirty="0"/>
              <a:t>Somatic nervous system</a:t>
            </a:r>
          </a:p>
          <a:p>
            <a:pPr lvl="1" eaLnBrk="1" hangingPunct="1">
              <a:spcBef>
                <a:spcPct val="35000"/>
              </a:spcBef>
            </a:pPr>
            <a:r>
              <a:rPr lang="en-US" altLang="en-US" dirty="0"/>
              <a:t>Autonomic nervous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lnSpc>
                <a:spcPct val="85000"/>
              </a:lnSpc>
            </a:pPr>
            <a:r>
              <a:rPr lang="en-US" altLang="en-US" dirty="0"/>
              <a:t>Peripheral Nervous System </a:t>
            </a:r>
            <a:r>
              <a:rPr lang="en-US" altLang="en-US" sz="2000" b="0" dirty="0"/>
              <a:t>(2 of 3)</a:t>
            </a:r>
            <a:endParaRPr lang="en-US" altLang="en-US" sz="2800" b="0" dirty="0"/>
          </a:p>
        </p:txBody>
      </p:sp>
      <p:sp>
        <p:nvSpPr>
          <p:cNvPr id="78851" name="Content Placeholder 2"/>
          <p:cNvSpPr>
            <a:spLocks noGrp="1"/>
          </p:cNvSpPr>
          <p:nvPr>
            <p:ph idx="1"/>
          </p:nvPr>
        </p:nvSpPr>
        <p:spPr>
          <a:xfrm>
            <a:off x="911225" y="1476375"/>
            <a:ext cx="10464800" cy="4800600"/>
          </a:xfrm>
        </p:spPr>
        <p:txBody>
          <a:bodyPr rIns="228600"/>
          <a:lstStyle/>
          <a:p>
            <a:pPr eaLnBrk="1" hangingPunct="1">
              <a:spcBef>
                <a:spcPct val="35000"/>
              </a:spcBef>
            </a:pPr>
            <a:r>
              <a:rPr lang="en-US" altLang="en-US" dirty="0"/>
              <a:t>Somatic nervous system</a:t>
            </a:r>
          </a:p>
          <a:p>
            <a:pPr lvl="1" eaLnBrk="1" hangingPunct="1">
              <a:spcBef>
                <a:spcPct val="35000"/>
              </a:spcBef>
            </a:pPr>
            <a:r>
              <a:rPr lang="en-US" altLang="en-US" dirty="0"/>
              <a:t>Transmits signals from brain to voluntary muscles</a:t>
            </a:r>
          </a:p>
          <a:p>
            <a:pPr eaLnBrk="1" hangingPunct="1">
              <a:spcBef>
                <a:spcPct val="35000"/>
              </a:spcBef>
            </a:pPr>
            <a:r>
              <a:rPr lang="en-US" altLang="en-US" dirty="0"/>
              <a:t>Autonomic nervous system</a:t>
            </a:r>
          </a:p>
          <a:p>
            <a:pPr lvl="1" eaLnBrk="1" hangingPunct="1">
              <a:spcBef>
                <a:spcPct val="35000"/>
              </a:spcBef>
            </a:pPr>
            <a:r>
              <a:rPr lang="en-US" altLang="en-US" dirty="0"/>
              <a:t>Involuntary actions </a:t>
            </a:r>
          </a:p>
          <a:p>
            <a:pPr lvl="1" eaLnBrk="1" hangingPunct="1">
              <a:spcBef>
                <a:spcPct val="35000"/>
              </a:spcBef>
            </a:pPr>
            <a:r>
              <a:rPr lang="en-US" altLang="en-US" dirty="0"/>
              <a:t>Split into two areas</a:t>
            </a:r>
          </a:p>
          <a:p>
            <a:pPr lvl="2" eaLnBrk="1" hangingPunct="1"/>
            <a:r>
              <a:rPr lang="en-US" altLang="en-US" sz="2000" dirty="0"/>
              <a:t>Sympathetic nervous system (fight-or-flight)</a:t>
            </a:r>
          </a:p>
          <a:p>
            <a:pPr lvl="2" eaLnBrk="1" hangingPunct="1"/>
            <a:r>
              <a:rPr lang="en-US" altLang="en-US" sz="2000" dirty="0"/>
              <a:t>Parasympathetic nervous system (slows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lnSpc>
                <a:spcPct val="85000"/>
              </a:lnSpc>
            </a:pPr>
            <a:r>
              <a:rPr lang="en-US" altLang="en-US" dirty="0"/>
              <a:t>Peripheral Nervous System </a:t>
            </a:r>
            <a:r>
              <a:rPr lang="en-US" altLang="en-US" sz="2000" b="0" dirty="0"/>
              <a:t>(3 of 3)</a:t>
            </a:r>
            <a:endParaRPr lang="en-US" altLang="en-US" sz="2800" b="0" dirty="0"/>
          </a:p>
        </p:txBody>
      </p:sp>
      <p:sp>
        <p:nvSpPr>
          <p:cNvPr id="77827" name="Content Placeholder 2"/>
          <p:cNvSpPr>
            <a:spLocks noGrp="1"/>
          </p:cNvSpPr>
          <p:nvPr>
            <p:ph idx="1"/>
          </p:nvPr>
        </p:nvSpPr>
        <p:spPr>
          <a:xfrm>
            <a:off x="911225" y="1476375"/>
            <a:ext cx="10464800" cy="4800600"/>
          </a:xfrm>
        </p:spPr>
        <p:txBody>
          <a:bodyPr rIns="228600"/>
          <a:lstStyle/>
          <a:p>
            <a:pPr>
              <a:spcBef>
                <a:spcPct val="35000"/>
              </a:spcBef>
              <a:defRPr/>
            </a:pPr>
            <a:r>
              <a:rPr lang="en-US" altLang="en-US" dirty="0"/>
              <a:t>Two types of nerves within peripheral nervous system</a:t>
            </a:r>
          </a:p>
          <a:p>
            <a:pPr lvl="1">
              <a:spcBef>
                <a:spcPct val="35000"/>
              </a:spcBef>
              <a:defRPr/>
            </a:pPr>
            <a:r>
              <a:rPr lang="en-US" altLang="en-US" dirty="0"/>
              <a:t>Sensory nerves carry information from body to CNS.</a:t>
            </a:r>
          </a:p>
          <a:p>
            <a:pPr lvl="1">
              <a:spcBef>
                <a:spcPct val="35000"/>
              </a:spcBef>
              <a:defRPr/>
            </a:pPr>
            <a:r>
              <a:rPr lang="en-US" altLang="en-US" dirty="0"/>
              <a:t>Motor nerves carry information from CNS to muscles.</a:t>
            </a:r>
          </a:p>
          <a:p>
            <a:pPr marL="0" indent="0" eaLnBrk="1" hangingPunct="1">
              <a:spcBef>
                <a:spcPct val="35000"/>
              </a:spcBef>
              <a:buFontTx/>
              <a:buNone/>
              <a:defRPr/>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0" indent="0" eaLnBrk="1" hangingPunct="1">
              <a:spcBef>
                <a:spcPct val="35000"/>
              </a:spcBef>
              <a:buFontTx/>
              <a:buNone/>
              <a:defRPr/>
            </a:pPr>
            <a:endParaRPr lang="en-US" altLang="en-US" kern="0" dirty="0"/>
          </a:p>
        </p:txBody>
      </p:sp>
      <p:sp>
        <p:nvSpPr>
          <p:cNvPr id="11267" name="Title 1"/>
          <p:cNvSpPr>
            <a:spLocks noGrp="1"/>
          </p:cNvSpPr>
          <p:nvPr>
            <p:ph type="title"/>
          </p:nvPr>
        </p:nvSpPr>
        <p:spPr/>
        <p:txBody>
          <a:bodyPr/>
          <a:lstStyle/>
          <a:p>
            <a:pPr eaLnBrk="1" hangingPunct="1">
              <a:lnSpc>
                <a:spcPct val="85000"/>
              </a:lnSpc>
            </a:pPr>
            <a:r>
              <a:rPr lang="en-US" altLang="en-US" dirty="0"/>
              <a:t>Planes of the Body </a:t>
            </a:r>
            <a:r>
              <a:rPr lang="en-US" altLang="en-US" sz="2000" b="0" dirty="0"/>
              <a:t>(2 of 2)</a:t>
            </a:r>
            <a:endParaRPr lang="en-US" altLang="en-US" sz="2800" b="0" dirty="0"/>
          </a:p>
        </p:txBody>
      </p:sp>
      <p:sp>
        <p:nvSpPr>
          <p:cNvPr id="11269" name="TextBox 1"/>
          <p:cNvSpPr txBox="1">
            <a:spLocks noChangeArrowheads="1"/>
          </p:cNvSpPr>
          <p:nvPr/>
        </p:nvSpPr>
        <p:spPr bwMode="auto">
          <a:xfrm>
            <a:off x="2275417" y="2933701"/>
            <a:ext cx="705908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endParaRPr lang="en-US" altLang="en-US" dirty="0"/>
          </a:p>
        </p:txBody>
      </p:sp>
      <p:pic>
        <p:nvPicPr>
          <p:cNvPr id="1026" name="Picture 2" descr="Frontal or coronal plane, running vertically through the body and dividing it into front and back. Transverse or axial plane, running horizontally across the abdomen dividing into top and bottom sections. Sagittal or lateral plane, running vertically from front to back, dividing it into left and right sections&#10;" title="An illustration of a human body with the three anatomic planes of the bod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508895"/>
            <a:ext cx="3960812" cy="452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68738" y="5964541"/>
            <a:ext cx="4039567" cy="369332"/>
          </a:xfrm>
          <a:prstGeom prst="rect">
            <a:avLst/>
          </a:prstGeom>
        </p:spPr>
        <p:txBody>
          <a:bodyPr wrap="none">
            <a:spAutoFit/>
          </a:bodyPr>
          <a:lstStyle/>
          <a:p>
            <a:r>
              <a:rPr lang="en-US" b="1" dirty="0"/>
              <a:t>FIGURE 6-1 </a:t>
            </a:r>
            <a:r>
              <a:rPr lang="en-US" dirty="0"/>
              <a:t>Anatomic planes of the body.</a:t>
            </a:r>
          </a:p>
        </p:txBody>
      </p:sp>
      <p:sp>
        <p:nvSpPr>
          <p:cNvPr id="7" name="Rectangle 6"/>
          <p:cNvSpPr/>
          <p:nvPr/>
        </p:nvSpPr>
        <p:spPr>
          <a:xfrm>
            <a:off x="3887788" y="630898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txBox="1">
            <a:spLocks/>
          </p:cNvSpPr>
          <p:nvPr/>
        </p:nvSpPr>
        <p:spPr bwMode="auto">
          <a:xfrm>
            <a:off x="911225" y="1476375"/>
            <a:ext cx="1046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marL="342900" indent="-342900" eaLnBrk="0" hangingPunct="0">
              <a:defRPr sz="2400">
                <a:solidFill>
                  <a:schemeClr val="tx1"/>
                </a:solidFill>
                <a:latin typeface="Times New Roman" charset="0"/>
                <a:ea typeface="ヒラギノ角ゴ Pro W3" charset="-128"/>
              </a:defRPr>
            </a:lvl1pPr>
            <a:lvl2pPr marL="800100" indent="-34290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marL="457200" indent="-457200" algn="l" eaLnBrk="1" hangingPunct="1">
              <a:spcBef>
                <a:spcPct val="35000"/>
              </a:spcBef>
              <a:buFont typeface="Wingdings" charset="2"/>
              <a:buChar char="§"/>
            </a:pPr>
            <a:r>
              <a:rPr lang="en-US" altLang="en-US" sz="2200" dirty="0">
                <a:solidFill>
                  <a:srgbClr val="000000"/>
                </a:solidFill>
                <a:latin typeface="Arial" charset="0"/>
              </a:rPr>
              <a:t>Two layers</a:t>
            </a:r>
          </a:p>
          <a:p>
            <a:pPr lvl="1" algn="l" eaLnBrk="1" hangingPunct="1">
              <a:spcBef>
                <a:spcPct val="35000"/>
              </a:spcBef>
              <a:buFont typeface="Wingdings" charset="2"/>
              <a:buChar char="§"/>
            </a:pPr>
            <a:r>
              <a:rPr lang="en-US" altLang="en-US" sz="2000" dirty="0">
                <a:solidFill>
                  <a:srgbClr val="000000"/>
                </a:solidFill>
                <a:latin typeface="Arial" charset="0"/>
              </a:rPr>
              <a:t>Epidermis (superficial)</a:t>
            </a:r>
          </a:p>
          <a:p>
            <a:pPr lvl="1" algn="l" eaLnBrk="1" hangingPunct="1">
              <a:spcBef>
                <a:spcPct val="35000"/>
              </a:spcBef>
              <a:buFont typeface="Wingdings" charset="2"/>
              <a:buChar char="§"/>
            </a:pPr>
            <a:r>
              <a:rPr lang="en-US" altLang="en-US" sz="2000" dirty="0">
                <a:solidFill>
                  <a:srgbClr val="000000"/>
                </a:solidFill>
                <a:latin typeface="Arial" charset="0"/>
              </a:rPr>
              <a:t>Dermis (deeper)</a:t>
            </a:r>
          </a:p>
          <a:p>
            <a:pPr marL="457200" indent="-457200" algn="l" eaLnBrk="1" hangingPunct="1">
              <a:spcBef>
                <a:spcPct val="35000"/>
              </a:spcBef>
              <a:buFont typeface="Wingdings" charset="2"/>
              <a:buChar char="§"/>
            </a:pPr>
            <a:r>
              <a:rPr lang="en-US" altLang="en-US" sz="2200" dirty="0">
                <a:solidFill>
                  <a:srgbClr val="000000"/>
                </a:solidFill>
                <a:latin typeface="Arial" charset="0"/>
              </a:rPr>
              <a:t>Subcutaneous tissue lies beneath the skin. </a:t>
            </a:r>
          </a:p>
          <a:p>
            <a:pPr lvl="1" algn="l" eaLnBrk="1" hangingPunct="1">
              <a:spcBef>
                <a:spcPct val="35000"/>
              </a:spcBef>
              <a:buFont typeface="Wingdings" charset="2"/>
              <a:buChar char="§"/>
            </a:pPr>
            <a:r>
              <a:rPr lang="en-US" altLang="en-US" sz="2000" dirty="0">
                <a:solidFill>
                  <a:srgbClr val="000000"/>
                </a:solidFill>
                <a:latin typeface="Arial" charset="0"/>
              </a:rPr>
              <a:t>Fat that insulates and serves as energy reservoir</a:t>
            </a:r>
          </a:p>
        </p:txBody>
      </p:sp>
      <p:sp>
        <p:nvSpPr>
          <p:cNvPr id="2" name="Title 1"/>
          <p:cNvSpPr>
            <a:spLocks noGrp="1"/>
          </p:cNvSpPr>
          <p:nvPr>
            <p:ph type="title"/>
          </p:nvPr>
        </p:nvSpPr>
        <p:spPr/>
        <p:txBody>
          <a:bodyPr/>
          <a:lstStyle/>
          <a:p>
            <a:r>
              <a:rPr lang="en-US" altLang="en-US" dirty="0"/>
              <a:t>The Integumentary System (Skin): Anatomy </a:t>
            </a:r>
            <a:r>
              <a:rPr lang="en-US" altLang="en-US" sz="2000" b="0" dirty="0"/>
              <a:t>(1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txBox="1">
            <a:spLocks/>
          </p:cNvSpPr>
          <p:nvPr/>
        </p:nvSpPr>
        <p:spPr bwMode="auto">
          <a:xfrm>
            <a:off x="812800" y="1447800"/>
            <a:ext cx="1046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eaLnBrk="1" hangingPunct="1">
              <a:spcBef>
                <a:spcPct val="35000"/>
              </a:spcBef>
              <a:buClr>
                <a:srgbClr val="F37021"/>
              </a:buClr>
            </a:pPr>
            <a:endParaRPr lang="en-US" altLang="en-US" sz="2800" dirty="0">
              <a:latin typeface="Arial" charset="0"/>
            </a:endParaRPr>
          </a:p>
        </p:txBody>
      </p:sp>
      <p:sp>
        <p:nvSpPr>
          <p:cNvPr id="2" name="Title 1"/>
          <p:cNvSpPr>
            <a:spLocks noGrp="1"/>
          </p:cNvSpPr>
          <p:nvPr>
            <p:ph type="title"/>
          </p:nvPr>
        </p:nvSpPr>
        <p:spPr/>
        <p:txBody>
          <a:bodyPr/>
          <a:lstStyle/>
          <a:p>
            <a:r>
              <a:rPr lang="en-US" altLang="en-US" dirty="0"/>
              <a:t>The Integumentary System (Skin): Anatomy </a:t>
            </a:r>
            <a:r>
              <a:rPr lang="en-US" altLang="en-US" sz="2000" b="0" dirty="0"/>
              <a:t>(2 of 2)</a:t>
            </a:r>
            <a:endParaRPr lang="en-US" dirty="0"/>
          </a:p>
        </p:txBody>
      </p:sp>
      <p:pic>
        <p:nvPicPr>
          <p:cNvPr id="19458" name="Picture 2" descr="The epidermis: The top most layer has Hair and pore, and below that a germinal layer of epidermis. The Dermis: The hair follicle with the sebaceous gland and arrector pili muscle attached to it; sweat gland; blood vessel, and sensory nerves lie in the dermis. Subcutaneous tissue: Subcutaneous fat below the dermis and layers of fascia and muscles lie in the subcutaneous tissue.&#10;" title="An illustration of a cross section of the skin with the layers and accessory structure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489970"/>
            <a:ext cx="6934200" cy="43956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5838051"/>
            <a:ext cx="7296150" cy="646331"/>
          </a:xfrm>
          <a:prstGeom prst="rect">
            <a:avLst/>
          </a:prstGeom>
        </p:spPr>
        <p:txBody>
          <a:bodyPr wrap="square">
            <a:spAutoFit/>
          </a:bodyPr>
          <a:lstStyle/>
          <a:p>
            <a:r>
              <a:rPr lang="en-US" b="1" dirty="0"/>
              <a:t>FIGURE 6-36 </a:t>
            </a:r>
            <a:r>
              <a:rPr lang="en-US" dirty="0"/>
              <a:t>The layers of the skin can be divided between the epidermis and the dermis. Below the skin is a layer of subcutaneous tissue.</a:t>
            </a:r>
          </a:p>
        </p:txBody>
      </p:sp>
      <p:sp>
        <p:nvSpPr>
          <p:cNvPr id="5" name="Rectangle 4"/>
          <p:cNvSpPr/>
          <p:nvPr/>
        </p:nvSpPr>
        <p:spPr>
          <a:xfrm>
            <a:off x="2419350" y="647854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txBox="1">
            <a:spLocks/>
          </p:cNvSpPr>
          <p:nvPr/>
        </p:nvSpPr>
        <p:spPr bwMode="auto">
          <a:xfrm>
            <a:off x="911225" y="1476375"/>
            <a:ext cx="1046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marL="342900" indent="-342900" eaLnBrk="0" hangingPunct="0">
              <a:defRPr sz="2400">
                <a:solidFill>
                  <a:schemeClr val="tx1"/>
                </a:solidFill>
                <a:latin typeface="Times New Roman" charset="0"/>
                <a:ea typeface="ヒラギノ角ゴ Pro W3" charset="-128"/>
              </a:defRPr>
            </a:lvl1pPr>
            <a:lvl2pPr marL="800100" indent="-34290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marL="457200" indent="-457200" algn="l" eaLnBrk="1" hangingPunct="1">
              <a:spcBef>
                <a:spcPct val="35000"/>
              </a:spcBef>
              <a:buFont typeface="Wingdings" charset="2"/>
              <a:buChar char="§"/>
            </a:pPr>
            <a:r>
              <a:rPr lang="en-US" altLang="en-US" sz="2200" dirty="0">
                <a:solidFill>
                  <a:srgbClr val="000000"/>
                </a:solidFill>
                <a:latin typeface="Arial" charset="0"/>
              </a:rPr>
              <a:t>The skin is the largest single organ in the body.</a:t>
            </a:r>
          </a:p>
          <a:p>
            <a:pPr marL="457200" indent="-457200" algn="l" eaLnBrk="1" hangingPunct="1">
              <a:spcBef>
                <a:spcPct val="35000"/>
              </a:spcBef>
              <a:buFont typeface="Wingdings" charset="2"/>
              <a:buChar char="§"/>
            </a:pPr>
            <a:r>
              <a:rPr lang="en-US" altLang="en-US" sz="2200" dirty="0">
                <a:solidFill>
                  <a:srgbClr val="000000"/>
                </a:solidFill>
                <a:latin typeface="Arial" charset="0"/>
              </a:rPr>
              <a:t>Three major functions</a:t>
            </a:r>
          </a:p>
          <a:p>
            <a:pPr lvl="1" algn="l" eaLnBrk="1" hangingPunct="1">
              <a:spcBef>
                <a:spcPct val="35000"/>
              </a:spcBef>
              <a:buFont typeface="Wingdings" charset="2"/>
              <a:buChar char="§"/>
            </a:pPr>
            <a:r>
              <a:rPr lang="en-US" altLang="en-US" sz="2000" dirty="0">
                <a:solidFill>
                  <a:srgbClr val="000000"/>
                </a:solidFill>
                <a:latin typeface="Arial" charset="0"/>
              </a:rPr>
              <a:t>Protects the body in the environment</a:t>
            </a:r>
          </a:p>
          <a:p>
            <a:pPr lvl="1" algn="l" eaLnBrk="1" hangingPunct="1">
              <a:spcBef>
                <a:spcPct val="35000"/>
              </a:spcBef>
              <a:buFont typeface="Wingdings" charset="2"/>
              <a:buChar char="§"/>
            </a:pPr>
            <a:r>
              <a:rPr lang="en-US" altLang="en-US" sz="2000" dirty="0">
                <a:solidFill>
                  <a:srgbClr val="000000"/>
                </a:solidFill>
                <a:latin typeface="Arial" charset="0"/>
              </a:rPr>
              <a:t>Regulates body temperature</a:t>
            </a:r>
          </a:p>
          <a:p>
            <a:pPr lvl="1" algn="l" eaLnBrk="1" hangingPunct="1">
              <a:spcBef>
                <a:spcPct val="35000"/>
              </a:spcBef>
              <a:buFont typeface="Wingdings" charset="2"/>
              <a:buChar char="§"/>
            </a:pPr>
            <a:r>
              <a:rPr lang="en-US" altLang="en-US" sz="2000" dirty="0">
                <a:solidFill>
                  <a:srgbClr val="000000"/>
                </a:solidFill>
                <a:latin typeface="Arial" charset="0"/>
              </a:rPr>
              <a:t>Transmits information from environment to brain</a:t>
            </a:r>
          </a:p>
        </p:txBody>
      </p:sp>
      <p:sp>
        <p:nvSpPr>
          <p:cNvPr id="2" name="Title 1"/>
          <p:cNvSpPr>
            <a:spLocks noGrp="1"/>
          </p:cNvSpPr>
          <p:nvPr>
            <p:ph type="title"/>
          </p:nvPr>
        </p:nvSpPr>
        <p:spPr/>
        <p:txBody>
          <a:bodyPr/>
          <a:lstStyle/>
          <a:p>
            <a:r>
              <a:rPr lang="en-US" altLang="en-US" dirty="0"/>
              <a:t>The Integumentary System (Skin): Physiology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911225" y="1476375"/>
            <a:ext cx="104648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eaLnBrk="1" hangingPunct="1">
              <a:spcBef>
                <a:spcPct val="35000"/>
              </a:spcBef>
              <a:buClrTx/>
              <a:buFont typeface="Wingdings" charset="2"/>
              <a:buChar char="§"/>
              <a:defRPr/>
            </a:pPr>
            <a:r>
              <a:rPr lang="en-US" altLang="en-US" sz="2200" dirty="0">
                <a:solidFill>
                  <a:srgbClr val="000000"/>
                </a:solidFill>
                <a:latin typeface="Arial"/>
                <a:cs typeface="Arial"/>
              </a:rPr>
              <a:t>Gastrointestinal system</a:t>
            </a:r>
          </a:p>
          <a:p>
            <a:pPr eaLnBrk="1" hangingPunct="1">
              <a:spcBef>
                <a:spcPct val="35000"/>
              </a:spcBef>
              <a:buClrTx/>
              <a:buFont typeface="Wingdings" charset="2"/>
              <a:buChar char="§"/>
              <a:defRPr/>
            </a:pPr>
            <a:r>
              <a:rPr lang="en-US" altLang="en-US" sz="2200" dirty="0">
                <a:solidFill>
                  <a:srgbClr val="000000"/>
                </a:solidFill>
                <a:latin typeface="Arial"/>
                <a:cs typeface="Arial"/>
              </a:rPr>
              <a:t>Abdomen: the second major body cavity</a:t>
            </a:r>
          </a:p>
          <a:p>
            <a:pPr lvl="1" eaLnBrk="1" hangingPunct="1">
              <a:spcBef>
                <a:spcPct val="35000"/>
              </a:spcBef>
              <a:buClrTx/>
              <a:buFont typeface="Wingdings" charset="2"/>
              <a:buChar char="§"/>
              <a:defRPr/>
            </a:pPr>
            <a:r>
              <a:rPr lang="en-US" altLang="en-US" sz="2000" dirty="0">
                <a:solidFill>
                  <a:srgbClr val="000000"/>
                </a:solidFill>
                <a:latin typeface="Arial"/>
                <a:cs typeface="Arial"/>
              </a:rPr>
              <a:t>Contains major organs of digestion and excretion</a:t>
            </a:r>
          </a:p>
          <a:p>
            <a:pPr lvl="1" eaLnBrk="1" hangingPunct="1">
              <a:spcBef>
                <a:spcPct val="35000"/>
              </a:spcBef>
              <a:buClrTx/>
              <a:buFont typeface="Wingdings" charset="2"/>
              <a:buChar char="§"/>
              <a:defRPr/>
            </a:pPr>
            <a:r>
              <a:rPr lang="en-US" altLang="en-US" sz="2000" dirty="0">
                <a:solidFill>
                  <a:srgbClr val="000000"/>
                </a:solidFill>
                <a:latin typeface="Arial"/>
                <a:cs typeface="Arial"/>
              </a:rPr>
              <a:t>Organized into 4 quadrants:</a:t>
            </a:r>
          </a:p>
          <a:p>
            <a:pPr lvl="2" eaLnBrk="1" hangingPunct="1">
              <a:buClrTx/>
              <a:buFont typeface="Wingdings" charset="2"/>
              <a:buChar char="§"/>
              <a:defRPr/>
            </a:pPr>
            <a:r>
              <a:rPr lang="en-US" altLang="en-US" sz="2000" dirty="0">
                <a:solidFill>
                  <a:srgbClr val="000000"/>
                </a:solidFill>
                <a:latin typeface="Arial"/>
                <a:cs typeface="Arial"/>
              </a:rPr>
              <a:t>Right upper </a:t>
            </a:r>
          </a:p>
          <a:p>
            <a:pPr lvl="2" eaLnBrk="1" hangingPunct="1">
              <a:buClrTx/>
              <a:buFont typeface="Wingdings" charset="2"/>
              <a:buChar char="§"/>
              <a:defRPr/>
            </a:pPr>
            <a:r>
              <a:rPr lang="en-US" altLang="en-US" sz="2000" dirty="0">
                <a:solidFill>
                  <a:srgbClr val="000000"/>
                </a:solidFill>
                <a:latin typeface="Arial"/>
                <a:cs typeface="Arial"/>
              </a:rPr>
              <a:t>Lower upper </a:t>
            </a:r>
          </a:p>
          <a:p>
            <a:pPr lvl="2" eaLnBrk="1" hangingPunct="1">
              <a:buClrTx/>
              <a:buFont typeface="Wingdings" charset="2"/>
              <a:buChar char="§"/>
              <a:defRPr/>
            </a:pPr>
            <a:r>
              <a:rPr lang="en-US" altLang="en-US" sz="2000" dirty="0">
                <a:solidFill>
                  <a:srgbClr val="000000"/>
                </a:solidFill>
                <a:latin typeface="Arial"/>
                <a:cs typeface="Arial"/>
              </a:rPr>
              <a:t>Right lower </a:t>
            </a:r>
          </a:p>
          <a:p>
            <a:pPr lvl="2" eaLnBrk="1" hangingPunct="1">
              <a:buClrTx/>
              <a:buFont typeface="Wingdings" charset="2"/>
              <a:buChar char="§"/>
              <a:defRPr/>
            </a:pPr>
            <a:r>
              <a:rPr lang="en-US" altLang="en-US" sz="2000" dirty="0">
                <a:solidFill>
                  <a:srgbClr val="000000"/>
                </a:solidFill>
                <a:latin typeface="Arial"/>
                <a:cs typeface="Arial"/>
              </a:rPr>
              <a:t>Left lower</a:t>
            </a:r>
          </a:p>
          <a:p>
            <a:pPr marL="0" indent="0">
              <a:buFontTx/>
              <a:buNone/>
              <a:defRPr/>
            </a:pPr>
            <a:endParaRPr lang="en-IN" dirty="0"/>
          </a:p>
        </p:txBody>
      </p:sp>
      <p:sp>
        <p:nvSpPr>
          <p:cNvPr id="2" name="Title 1"/>
          <p:cNvSpPr>
            <a:spLocks noGrp="1"/>
          </p:cNvSpPr>
          <p:nvPr>
            <p:ph type="title"/>
          </p:nvPr>
        </p:nvSpPr>
        <p:spPr/>
        <p:txBody>
          <a:bodyPr/>
          <a:lstStyle/>
          <a:p>
            <a:r>
              <a:rPr lang="en-US" altLang="en-US" dirty="0"/>
              <a:t>The Digestive System: Anatomy </a:t>
            </a:r>
            <a:r>
              <a:rPr lang="en-US" altLang="en-US" sz="2000" b="0" dirty="0"/>
              <a:t>(1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txBox="1">
            <a:spLocks/>
          </p:cNvSpPr>
          <p:nvPr/>
        </p:nvSpPr>
        <p:spPr bwMode="auto">
          <a:xfrm>
            <a:off x="812800" y="1447800"/>
            <a:ext cx="1046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a:spcBef>
                <a:spcPct val="50000"/>
              </a:spcBef>
              <a:buClr>
                <a:srgbClr val="F37021"/>
              </a:buClr>
            </a:pPr>
            <a:endParaRPr lang="en-IN" altLang="en-US" sz="2800" dirty="0">
              <a:latin typeface="Arial" charset="0"/>
            </a:endParaRPr>
          </a:p>
        </p:txBody>
      </p:sp>
      <p:sp>
        <p:nvSpPr>
          <p:cNvPr id="2" name="Title 1"/>
          <p:cNvSpPr>
            <a:spLocks noGrp="1"/>
          </p:cNvSpPr>
          <p:nvPr>
            <p:ph type="title"/>
          </p:nvPr>
        </p:nvSpPr>
        <p:spPr/>
        <p:txBody>
          <a:bodyPr/>
          <a:lstStyle/>
          <a:p>
            <a:r>
              <a:rPr lang="en-US" altLang="en-US" dirty="0"/>
              <a:t>The Digestive System: Anatomy </a:t>
            </a:r>
            <a:r>
              <a:rPr lang="en-US" altLang="en-US" sz="2000" b="0" dirty="0"/>
              <a:t>(2 of 4)</a:t>
            </a:r>
            <a:endParaRPr lang="en-US" dirty="0"/>
          </a:p>
        </p:txBody>
      </p:sp>
      <p:pic>
        <p:nvPicPr>
          <p:cNvPr id="20482" name="Picture 2" descr="A: A vertical and a horizontal line pass through the Umbilicus, dividing it into four quadrants. The anterior border of the right and left upper quadrants is the Costal arch of the ribs. Iliac crest of the pubic bone, Anterior superior iliac spine, and the Inguinal ligament lie in the left and right lower quadrants. The Pubic symphysis is at the point between the left and right lower quadrants. B: The esophagus passes through the diaphragm. Bile duct, Liver, and Gallbladder lie in the right upper quadrant. Stomach and Spleen in the left upper quadrant. Small intestine and Appendix in the right lower quadrant. Large intestine and Rectum in the left lower quadrant.&#10;" title="Two illustrations, A and B, of quadrants and labels of the organs in the abdomen."/>
          <p:cNvPicPr>
            <a:picLocks noChangeAspect="1" noChangeArrowheads="1"/>
          </p:cNvPicPr>
          <p:nvPr/>
        </p:nvPicPr>
        <p:blipFill rotWithShape="1">
          <a:blip r:embed="rId3">
            <a:extLst>
              <a:ext uri="{28A0092B-C50C-407E-A947-70E740481C1C}">
                <a14:useLocalDpi xmlns:a14="http://schemas.microsoft.com/office/drawing/2010/main" val="0"/>
              </a:ext>
            </a:extLst>
          </a:blip>
          <a:srcRect b="5866"/>
          <a:stretch/>
        </p:blipFill>
        <p:spPr bwMode="auto">
          <a:xfrm>
            <a:off x="3449638" y="1504950"/>
            <a:ext cx="4951412"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9638" y="5629186"/>
            <a:ext cx="4094162" cy="646331"/>
          </a:xfrm>
          <a:prstGeom prst="rect">
            <a:avLst/>
          </a:prstGeom>
        </p:spPr>
        <p:txBody>
          <a:bodyPr wrap="square">
            <a:spAutoFit/>
          </a:bodyPr>
          <a:lstStyle/>
          <a:p>
            <a:r>
              <a:rPr lang="en-US" b="1" dirty="0"/>
              <a:t>FIGURE 6-38  </a:t>
            </a:r>
            <a:r>
              <a:rPr lang="en-US" dirty="0"/>
              <a:t>Several of the organs in the</a:t>
            </a:r>
          </a:p>
          <a:p>
            <a:r>
              <a:rPr lang="en-US" dirty="0"/>
              <a:t>abdomen lie in more than one quadrant.</a:t>
            </a:r>
          </a:p>
        </p:txBody>
      </p:sp>
      <p:sp>
        <p:nvSpPr>
          <p:cNvPr id="5" name="Rectangle 4"/>
          <p:cNvSpPr/>
          <p:nvPr/>
        </p:nvSpPr>
        <p:spPr>
          <a:xfrm>
            <a:off x="3449638" y="627551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txBox="1">
            <a:spLocks/>
          </p:cNvSpPr>
          <p:nvPr/>
        </p:nvSpPr>
        <p:spPr bwMode="auto">
          <a:xfrm>
            <a:off x="911225" y="1476375"/>
            <a:ext cx="1046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228600" bIns="91440"/>
          <a:lstStyle>
            <a:lvl1pPr marL="342900" indent="-342900" eaLnBrk="0" hangingPunct="0">
              <a:defRPr sz="2400">
                <a:solidFill>
                  <a:schemeClr val="tx1"/>
                </a:solidFill>
                <a:latin typeface="Times New Roman" charset="0"/>
                <a:ea typeface="ヒラギノ角ゴ Pro W3" charset="-128"/>
              </a:defRPr>
            </a:lvl1pPr>
            <a:lvl2pPr marL="800100" indent="-34290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marL="228600" indent="-228600" algn="l">
              <a:spcBef>
                <a:spcPct val="35000"/>
              </a:spcBef>
              <a:buFont typeface="Wingdings" charset="2"/>
              <a:buChar char="§"/>
            </a:pPr>
            <a:r>
              <a:rPr lang="en-US" altLang="en-US" sz="2200" dirty="0">
                <a:solidFill>
                  <a:srgbClr val="000000"/>
                </a:solidFill>
                <a:latin typeface="Arial" charset="0"/>
              </a:rPr>
              <a:t>Mouth</a:t>
            </a:r>
          </a:p>
          <a:p>
            <a:pPr marL="228600" lvl="1" indent="-228600" algn="l">
              <a:spcBef>
                <a:spcPct val="35000"/>
              </a:spcBef>
              <a:buFont typeface="Wingdings" charset="2"/>
              <a:buChar char="§"/>
            </a:pPr>
            <a:r>
              <a:rPr lang="en-US" altLang="en-US" sz="2000" dirty="0">
                <a:solidFill>
                  <a:srgbClr val="000000"/>
                </a:solidFill>
                <a:latin typeface="Arial" charset="0"/>
              </a:rPr>
              <a:t>Lips, cheeks, gums, teeth, tongue</a:t>
            </a:r>
          </a:p>
          <a:p>
            <a:pPr marL="228600" lvl="1" indent="-228600" algn="l">
              <a:spcBef>
                <a:spcPct val="35000"/>
              </a:spcBef>
              <a:buFont typeface="Wingdings" charset="2"/>
              <a:buChar char="§"/>
            </a:pPr>
            <a:r>
              <a:rPr lang="en-US" altLang="en-US" sz="2000" dirty="0">
                <a:solidFill>
                  <a:srgbClr val="000000"/>
                </a:solidFill>
                <a:latin typeface="Arial" charset="0"/>
              </a:rPr>
              <a:t>Salivary glands</a:t>
            </a:r>
          </a:p>
          <a:p>
            <a:pPr marL="228600" indent="-228600" algn="l">
              <a:spcBef>
                <a:spcPct val="35000"/>
              </a:spcBef>
              <a:buFont typeface="Wingdings" charset="2"/>
              <a:buChar char="§"/>
            </a:pPr>
            <a:r>
              <a:rPr lang="en-US" altLang="en-US" sz="2200" dirty="0">
                <a:solidFill>
                  <a:srgbClr val="000000"/>
                </a:solidFill>
                <a:latin typeface="Arial" charset="0"/>
              </a:rPr>
              <a:t>Oropharynx</a:t>
            </a:r>
          </a:p>
          <a:p>
            <a:pPr marL="228600" indent="-228600" algn="l">
              <a:spcBef>
                <a:spcPct val="35000"/>
              </a:spcBef>
              <a:buFont typeface="Wingdings" charset="2"/>
              <a:buChar char="§"/>
            </a:pPr>
            <a:r>
              <a:rPr lang="en-US" altLang="en-US" sz="2200" dirty="0">
                <a:solidFill>
                  <a:srgbClr val="000000"/>
                </a:solidFill>
                <a:latin typeface="Arial" charset="0"/>
              </a:rPr>
              <a:t>Esophagus</a:t>
            </a:r>
          </a:p>
          <a:p>
            <a:pPr marL="228600" indent="-228600" algn="l">
              <a:spcBef>
                <a:spcPct val="35000"/>
              </a:spcBef>
              <a:buFont typeface="Wingdings" charset="2"/>
              <a:buChar char="§"/>
            </a:pPr>
            <a:r>
              <a:rPr lang="en-US" altLang="en-US" sz="2200" dirty="0">
                <a:solidFill>
                  <a:srgbClr val="000000"/>
                </a:solidFill>
                <a:latin typeface="Arial" charset="0"/>
              </a:rPr>
              <a:t>Stomach</a:t>
            </a:r>
          </a:p>
          <a:p>
            <a:pPr marL="228600" indent="-228600" algn="l">
              <a:spcBef>
                <a:spcPct val="35000"/>
              </a:spcBef>
              <a:buFont typeface="Wingdings" charset="2"/>
              <a:buChar char="§"/>
            </a:pPr>
            <a:r>
              <a:rPr lang="en-US" altLang="en-US" sz="2200" dirty="0">
                <a:solidFill>
                  <a:srgbClr val="000000"/>
                </a:solidFill>
                <a:latin typeface="Arial" charset="0"/>
              </a:rPr>
              <a:t>Pancreas</a:t>
            </a:r>
          </a:p>
        </p:txBody>
      </p:sp>
      <p:sp>
        <p:nvSpPr>
          <p:cNvPr id="2" name="Title 1"/>
          <p:cNvSpPr>
            <a:spLocks noGrp="1"/>
          </p:cNvSpPr>
          <p:nvPr>
            <p:ph type="title"/>
          </p:nvPr>
        </p:nvSpPr>
        <p:spPr/>
        <p:txBody>
          <a:bodyPr/>
          <a:lstStyle/>
          <a:p>
            <a:r>
              <a:rPr lang="en-US" altLang="en-US" dirty="0"/>
              <a:t>The Digestive System: Anatomy </a:t>
            </a:r>
            <a:r>
              <a:rPr lang="en-US" altLang="en-US" sz="2000" b="0" dirty="0"/>
              <a:t>(3 of 4)</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Digestive System: Anatomy </a:t>
            </a:r>
            <a:r>
              <a:rPr lang="en-US" altLang="en-US" sz="2000" b="0" dirty="0"/>
              <a:t>(4 of 4)</a:t>
            </a:r>
            <a:endParaRPr lang="en-US" dirty="0"/>
          </a:p>
        </p:txBody>
      </p:sp>
      <p:sp>
        <p:nvSpPr>
          <p:cNvPr id="3" name="Content Placeholder 2"/>
          <p:cNvSpPr>
            <a:spLocks noGrp="1"/>
          </p:cNvSpPr>
          <p:nvPr>
            <p:ph idx="1"/>
          </p:nvPr>
        </p:nvSpPr>
        <p:spPr/>
        <p:txBody>
          <a:bodyPr/>
          <a:lstStyle/>
          <a:p>
            <a:pPr>
              <a:spcBef>
                <a:spcPct val="35000"/>
              </a:spcBef>
              <a:buFont typeface="Wingdings" charset="2"/>
              <a:buChar char="§"/>
            </a:pPr>
            <a:r>
              <a:rPr lang="en-US" altLang="en-US" dirty="0">
                <a:solidFill>
                  <a:srgbClr val="000000"/>
                </a:solidFill>
                <a:latin typeface="Arial" charset="0"/>
              </a:rPr>
              <a:t>Liver</a:t>
            </a:r>
          </a:p>
          <a:p>
            <a:pPr lvl="1">
              <a:spcBef>
                <a:spcPct val="35000"/>
              </a:spcBef>
              <a:buFont typeface="Wingdings" charset="2"/>
              <a:buChar char="§"/>
            </a:pPr>
            <a:r>
              <a:rPr lang="en-US" altLang="en-US" dirty="0">
                <a:solidFill>
                  <a:srgbClr val="000000"/>
                </a:solidFill>
                <a:latin typeface="Arial" charset="0"/>
              </a:rPr>
              <a:t>Bile ducts</a:t>
            </a:r>
          </a:p>
          <a:p>
            <a:pPr>
              <a:spcBef>
                <a:spcPct val="35000"/>
              </a:spcBef>
              <a:buFont typeface="Wingdings" charset="2"/>
              <a:buChar char="§"/>
            </a:pPr>
            <a:r>
              <a:rPr lang="en-US" altLang="en-US" dirty="0">
                <a:solidFill>
                  <a:srgbClr val="000000"/>
                </a:solidFill>
                <a:latin typeface="Arial" charset="0"/>
              </a:rPr>
              <a:t>Small intestine</a:t>
            </a:r>
          </a:p>
          <a:p>
            <a:pPr>
              <a:spcBef>
                <a:spcPct val="35000"/>
              </a:spcBef>
              <a:buFont typeface="Wingdings" charset="2"/>
              <a:buChar char="§"/>
            </a:pPr>
            <a:r>
              <a:rPr lang="en-US" altLang="en-US" dirty="0">
                <a:solidFill>
                  <a:srgbClr val="000000"/>
                </a:solidFill>
                <a:latin typeface="Arial" charset="0"/>
              </a:rPr>
              <a:t>Large intestine</a:t>
            </a:r>
          </a:p>
          <a:p>
            <a:pPr>
              <a:spcBef>
                <a:spcPct val="35000"/>
              </a:spcBef>
              <a:buFont typeface="Wingdings" charset="2"/>
              <a:buChar char="§"/>
            </a:pPr>
            <a:r>
              <a:rPr lang="en-US" altLang="en-US" dirty="0">
                <a:solidFill>
                  <a:srgbClr val="000000"/>
                </a:solidFill>
                <a:latin typeface="Arial" charset="0"/>
              </a:rPr>
              <a:t>Appendix</a:t>
            </a:r>
          </a:p>
          <a:p>
            <a:pPr>
              <a:spcBef>
                <a:spcPct val="35000"/>
              </a:spcBef>
              <a:buFont typeface="Wingdings" charset="2"/>
              <a:buChar char="§"/>
            </a:pPr>
            <a:r>
              <a:rPr lang="en-US" altLang="en-US" dirty="0">
                <a:solidFill>
                  <a:srgbClr val="000000"/>
                </a:solidFill>
                <a:latin typeface="Arial" charset="0"/>
              </a:rPr>
              <a:t>Rectum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Digestive System: Physiology</a:t>
            </a:r>
            <a:endParaRPr lang="en-US" dirty="0"/>
          </a:p>
        </p:txBody>
      </p:sp>
      <p:sp>
        <p:nvSpPr>
          <p:cNvPr id="88067" name="Content Placeholder 2"/>
          <p:cNvSpPr>
            <a:spLocks noGrp="1"/>
          </p:cNvSpPr>
          <p:nvPr>
            <p:ph idx="1"/>
          </p:nvPr>
        </p:nvSpPr>
        <p:spPr>
          <a:xfrm>
            <a:off x="911225" y="1476375"/>
            <a:ext cx="10464800" cy="4800600"/>
          </a:xfrm>
        </p:spPr>
        <p:txBody>
          <a:bodyPr rIns="228600"/>
          <a:lstStyle/>
          <a:p>
            <a:pPr eaLnBrk="1" hangingPunct="1">
              <a:spcBef>
                <a:spcPct val="35000"/>
              </a:spcBef>
            </a:pPr>
            <a:r>
              <a:rPr lang="en-US" altLang="en-US" dirty="0"/>
              <a:t>Enzymes are added to food.</a:t>
            </a:r>
          </a:p>
          <a:p>
            <a:pPr lvl="1" eaLnBrk="1" hangingPunct="1">
              <a:spcBef>
                <a:spcPct val="35000"/>
              </a:spcBef>
            </a:pPr>
            <a:r>
              <a:rPr lang="en-US" altLang="en-US" dirty="0"/>
              <a:t>By salivary glands, stomach, liver, pancreas, and small intestine</a:t>
            </a:r>
          </a:p>
          <a:p>
            <a:pPr eaLnBrk="1" hangingPunct="1">
              <a:spcBef>
                <a:spcPct val="35000"/>
              </a:spcBef>
            </a:pPr>
            <a:r>
              <a:rPr lang="en-US" altLang="en-US" dirty="0"/>
              <a:t>Food is converted into basic sugars, fatty acids, and amino acids.</a:t>
            </a:r>
          </a:p>
          <a:p>
            <a:pPr lvl="1" eaLnBrk="1" hangingPunct="1">
              <a:spcBef>
                <a:spcPct val="35000"/>
              </a:spcBef>
            </a:pPr>
            <a:r>
              <a:rPr lang="en-US" altLang="en-US" dirty="0"/>
              <a:t>Further processed by liver</a:t>
            </a:r>
          </a:p>
          <a:p>
            <a:pPr lvl="1" eaLnBrk="1" hangingPunct="1">
              <a:spcBef>
                <a:spcPct val="35000"/>
              </a:spcBef>
            </a:pPr>
            <a:r>
              <a:rPr lang="en-US" altLang="en-US" dirty="0"/>
              <a:t>Circulated via blood throughout body</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dirty="0"/>
              <a:t>The Lymphatic System </a:t>
            </a:r>
            <a:r>
              <a:rPr lang="en-US" altLang="en-US" sz="2000" b="0" dirty="0"/>
              <a:t>(1 of 2)</a:t>
            </a:r>
            <a:endParaRPr lang="en-US" altLang="en-US" b="0" dirty="0"/>
          </a:p>
        </p:txBody>
      </p:sp>
      <p:sp>
        <p:nvSpPr>
          <p:cNvPr id="89091" name="Content Placeholder 2"/>
          <p:cNvSpPr>
            <a:spLocks noGrp="1"/>
          </p:cNvSpPr>
          <p:nvPr>
            <p:ph idx="1"/>
          </p:nvPr>
        </p:nvSpPr>
        <p:spPr>
          <a:xfrm>
            <a:off x="911225" y="1476375"/>
            <a:ext cx="10464800" cy="4800600"/>
          </a:xfrm>
        </p:spPr>
        <p:txBody>
          <a:bodyPr/>
          <a:lstStyle/>
          <a:p>
            <a:r>
              <a:rPr lang="en-US" altLang="en-US" dirty="0"/>
              <a:t>Elements of the lymphatic system:</a:t>
            </a:r>
          </a:p>
          <a:p>
            <a:pPr lvl="1"/>
            <a:r>
              <a:rPr lang="en-US" altLang="en-US" dirty="0"/>
              <a:t>Spleen</a:t>
            </a:r>
          </a:p>
          <a:p>
            <a:pPr lvl="1"/>
            <a:r>
              <a:rPr lang="en-US" altLang="en-US" dirty="0"/>
              <a:t>Lymph nodes</a:t>
            </a:r>
          </a:p>
          <a:p>
            <a:pPr lvl="1"/>
            <a:r>
              <a:rPr lang="en-US" altLang="en-US" dirty="0"/>
              <a:t>Lymph</a:t>
            </a:r>
          </a:p>
          <a:p>
            <a:pPr lvl="1"/>
            <a:r>
              <a:rPr lang="en-US" altLang="en-US" dirty="0"/>
              <a:t>Lymph vessels</a:t>
            </a:r>
          </a:p>
          <a:p>
            <a:pPr lvl="1"/>
            <a:r>
              <a:rPr lang="en-US" altLang="en-US" dirty="0"/>
              <a:t>Thymus gland</a:t>
            </a:r>
          </a:p>
          <a:p>
            <a:pPr lvl="1"/>
            <a:r>
              <a:rPr lang="en-US" altLang="en-US" dirty="0"/>
              <a:t>Other components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p:cNvSpPr>
            <a:spLocks noGrp="1"/>
          </p:cNvSpPr>
          <p:nvPr>
            <p:ph type="title"/>
          </p:nvPr>
        </p:nvSpPr>
        <p:spPr/>
        <p:txBody>
          <a:bodyPr/>
          <a:lstStyle/>
          <a:p>
            <a:r>
              <a:rPr lang="en-US" altLang="en-US" dirty="0"/>
              <a:t>The Lymphatic System </a:t>
            </a:r>
            <a:r>
              <a:rPr lang="en-US" altLang="en-US" sz="2000" b="0" dirty="0"/>
              <a:t>(2 of 2)</a:t>
            </a:r>
            <a:endParaRPr lang="en-US" altLang="en-US" b="0" dirty="0"/>
          </a:p>
        </p:txBody>
      </p:sp>
      <p:sp>
        <p:nvSpPr>
          <p:cNvPr id="2" name="Content Placeholder 1"/>
          <p:cNvSpPr>
            <a:spLocks noGrp="1"/>
          </p:cNvSpPr>
          <p:nvPr>
            <p:ph idx="1"/>
          </p:nvPr>
        </p:nvSpPr>
        <p:spPr/>
        <p:txBody>
          <a:bodyPr/>
          <a:lstStyle/>
          <a:p>
            <a:pPr>
              <a:spcBef>
                <a:spcPct val="50000"/>
              </a:spcBef>
              <a:buFont typeface="Wingdings" charset="2"/>
              <a:buChar char="§"/>
            </a:pPr>
            <a:r>
              <a:rPr lang="en-US" altLang="en-US" dirty="0">
                <a:solidFill>
                  <a:srgbClr val="000000"/>
                </a:solidFill>
                <a:latin typeface="Arial" charset="0"/>
              </a:rPr>
              <a:t>Supports the circulatory system and immune system</a:t>
            </a:r>
          </a:p>
          <a:p>
            <a:pPr>
              <a:spcBef>
                <a:spcPct val="50000"/>
              </a:spcBef>
              <a:buFont typeface="Wingdings" charset="2"/>
              <a:buChar char="§"/>
            </a:pPr>
            <a:r>
              <a:rPr lang="en-US" altLang="en-US" dirty="0">
                <a:solidFill>
                  <a:srgbClr val="000000"/>
                </a:solidFill>
                <a:latin typeface="Arial" charset="0"/>
              </a:rPr>
              <a:t>Lymph is a thin, straw-colored fluid that carries oxygen and nutrients to cells and waste products away.</a:t>
            </a:r>
          </a:p>
          <a:p>
            <a:pPr lvl="1">
              <a:spcBef>
                <a:spcPct val="25000"/>
              </a:spcBef>
              <a:buFont typeface="Wingdings" charset="2"/>
              <a:buChar char="§"/>
            </a:pPr>
            <a:r>
              <a:rPr lang="en-US" altLang="en-US" sz="2200" dirty="0">
                <a:solidFill>
                  <a:srgbClr val="000000"/>
                </a:solidFill>
                <a:latin typeface="Arial" charset="0"/>
              </a:rPr>
              <a:t>Helps to rid the body of toxins and other harmful materials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C591-08DB-4CDA-894F-45DA76501D6A}"/>
              </a:ext>
            </a:extLst>
          </p:cNvPr>
          <p:cNvSpPr>
            <a:spLocks noGrp="1"/>
          </p:cNvSpPr>
          <p:nvPr>
            <p:ph type="title"/>
          </p:nvPr>
        </p:nvSpPr>
        <p:spPr/>
        <p:txBody>
          <a:bodyPr/>
          <a:lstStyle/>
          <a:p>
            <a:r>
              <a:rPr lang="en-US" dirty="0"/>
              <a:t>Cells to Systems</a:t>
            </a:r>
          </a:p>
        </p:txBody>
      </p:sp>
      <p:sp>
        <p:nvSpPr>
          <p:cNvPr id="3" name="Content Placeholder 2">
            <a:extLst>
              <a:ext uri="{FF2B5EF4-FFF2-40B4-BE49-F238E27FC236}">
                <a16:creationId xmlns:a16="http://schemas.microsoft.com/office/drawing/2014/main" id="{3AE281C9-E51C-4EC5-9D36-21029C782FAF}"/>
              </a:ext>
            </a:extLst>
          </p:cNvPr>
          <p:cNvSpPr>
            <a:spLocks noGrp="1"/>
          </p:cNvSpPr>
          <p:nvPr>
            <p:ph idx="1"/>
          </p:nvPr>
        </p:nvSpPr>
        <p:spPr/>
        <p:txBody>
          <a:bodyPr/>
          <a:lstStyle/>
          <a:p>
            <a:r>
              <a:rPr lang="en-US" dirty="0"/>
              <a:t>Cells: foundation of the human body</a:t>
            </a:r>
          </a:p>
          <a:p>
            <a:r>
              <a:rPr lang="en-US" dirty="0"/>
              <a:t>Tissues: cells that share a common function</a:t>
            </a:r>
          </a:p>
          <a:p>
            <a:r>
              <a:rPr lang="en-US" dirty="0"/>
              <a:t>Organs: groups of tissues that perform similar or interrelated jobs</a:t>
            </a:r>
          </a:p>
          <a:p>
            <a:r>
              <a:rPr lang="en-US" dirty="0"/>
              <a:t>Body systems: organs with similar function working together</a:t>
            </a:r>
          </a:p>
        </p:txBody>
      </p:sp>
    </p:spTree>
    <p:extLst>
      <p:ext uri="{BB962C8B-B14F-4D97-AF65-F5344CB8AC3E}">
        <p14:creationId xmlns:p14="http://schemas.microsoft.com/office/powerpoint/2010/main" val="186584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txBox="1">
            <a:spLocks/>
          </p:cNvSpPr>
          <p:nvPr/>
        </p:nvSpPr>
        <p:spPr bwMode="auto">
          <a:xfrm>
            <a:off x="911225" y="1476375"/>
            <a:ext cx="1046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bIns="91440"/>
          <a:lstStyle>
            <a:lvl1pPr marL="342900" indent="-342900" eaLnBrk="0" hangingPunct="0">
              <a:defRPr sz="2400">
                <a:solidFill>
                  <a:schemeClr val="tx1"/>
                </a:solidFill>
                <a:latin typeface="Times New Roman" charset="0"/>
                <a:ea typeface="ヒラギノ角ゴ Pro W3" charset="-128"/>
              </a:defRPr>
            </a:lvl1pPr>
            <a:lvl2pPr marL="800100" indent="-34290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marL="457200" indent="-457200" algn="l" eaLnBrk="1" hangingPunct="1">
              <a:spcBef>
                <a:spcPct val="35000"/>
              </a:spcBef>
              <a:buFont typeface="Wingdings" charset="2"/>
              <a:buChar char="§"/>
            </a:pPr>
            <a:r>
              <a:rPr lang="en-US" altLang="en-US" sz="2200" dirty="0">
                <a:solidFill>
                  <a:srgbClr val="000000"/>
                </a:solidFill>
                <a:latin typeface="Arial" charset="0"/>
              </a:rPr>
              <a:t>Complex message and control system </a:t>
            </a:r>
          </a:p>
          <a:p>
            <a:pPr marL="457200" indent="-457200" algn="l" eaLnBrk="1" hangingPunct="1">
              <a:spcBef>
                <a:spcPct val="35000"/>
              </a:spcBef>
              <a:buFont typeface="Wingdings" charset="2"/>
              <a:buChar char="§"/>
            </a:pPr>
            <a:r>
              <a:rPr lang="en-US" altLang="en-US" sz="2200" dirty="0">
                <a:solidFill>
                  <a:srgbClr val="000000"/>
                </a:solidFill>
                <a:latin typeface="Arial" charset="0"/>
              </a:rPr>
              <a:t>Integrates many body functions</a:t>
            </a:r>
          </a:p>
          <a:p>
            <a:pPr marL="457200" indent="-457200" algn="l" eaLnBrk="1" hangingPunct="1">
              <a:spcBef>
                <a:spcPct val="35000"/>
              </a:spcBef>
              <a:buFont typeface="Wingdings" charset="2"/>
              <a:buChar char="§"/>
            </a:pPr>
            <a:r>
              <a:rPr lang="en-US" altLang="en-US" sz="2200" dirty="0">
                <a:solidFill>
                  <a:srgbClr val="000000"/>
                </a:solidFill>
                <a:latin typeface="Arial" charset="0"/>
              </a:rPr>
              <a:t>Hormones are released directly into the bloodstream.</a:t>
            </a:r>
          </a:p>
          <a:p>
            <a:pPr lvl="1" algn="l" eaLnBrk="1" hangingPunct="1">
              <a:spcBef>
                <a:spcPct val="35000"/>
              </a:spcBef>
              <a:buFont typeface="Wingdings" charset="2"/>
              <a:buChar char="§"/>
            </a:pPr>
            <a:r>
              <a:rPr lang="en-US" altLang="en-US" sz="2000" dirty="0">
                <a:solidFill>
                  <a:srgbClr val="000000"/>
                </a:solidFill>
                <a:latin typeface="Arial" charset="0"/>
              </a:rPr>
              <a:t>Epinephrine, norepinephrine, insulin</a:t>
            </a:r>
          </a:p>
        </p:txBody>
      </p:sp>
      <p:sp>
        <p:nvSpPr>
          <p:cNvPr id="2" name="Title 1"/>
          <p:cNvSpPr>
            <a:spLocks noGrp="1"/>
          </p:cNvSpPr>
          <p:nvPr>
            <p:ph type="title"/>
          </p:nvPr>
        </p:nvSpPr>
        <p:spPr/>
        <p:txBody>
          <a:bodyPr/>
          <a:lstStyle/>
          <a:p>
            <a:r>
              <a:rPr lang="en-US" altLang="en-US" dirty="0"/>
              <a:t>The Endocrine System: Anatomy and Physiology </a:t>
            </a:r>
            <a:r>
              <a:rPr lang="en-US" altLang="en-US" sz="2000" b="0" dirty="0"/>
              <a:t>(1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0" y="1447800"/>
            <a:ext cx="51816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a:spcBef>
                <a:spcPct val="35000"/>
              </a:spcBef>
              <a:buClrTx/>
              <a:buFont typeface="Wingdings" charset="2"/>
              <a:buChar char="§"/>
              <a:defRPr/>
            </a:pPr>
            <a:r>
              <a:rPr lang="en-US" altLang="en-US" sz="2200" kern="0" dirty="0">
                <a:solidFill>
                  <a:srgbClr val="000000"/>
                </a:solidFill>
              </a:rPr>
              <a:t>The brain controls the release of hormones.</a:t>
            </a:r>
          </a:p>
          <a:p>
            <a:pPr>
              <a:spcBef>
                <a:spcPct val="35000"/>
              </a:spcBef>
              <a:buClrTx/>
              <a:buFont typeface="Wingdings" charset="2"/>
              <a:buChar char="§"/>
              <a:defRPr/>
            </a:pPr>
            <a:r>
              <a:rPr lang="en-US" altLang="en-US" sz="2200" kern="0" dirty="0">
                <a:solidFill>
                  <a:srgbClr val="000000"/>
                </a:solidFill>
              </a:rPr>
              <a:t>Excesses or deficiencies in hormones can cause disease.</a:t>
            </a:r>
          </a:p>
        </p:txBody>
      </p:sp>
      <p:sp>
        <p:nvSpPr>
          <p:cNvPr id="2" name="Title 1"/>
          <p:cNvSpPr>
            <a:spLocks noGrp="1"/>
          </p:cNvSpPr>
          <p:nvPr>
            <p:ph type="title"/>
          </p:nvPr>
        </p:nvSpPr>
        <p:spPr/>
        <p:txBody>
          <a:bodyPr/>
          <a:lstStyle/>
          <a:p>
            <a:r>
              <a:rPr lang="en-US" altLang="en-US" dirty="0"/>
              <a:t>The Endocrine System: Anatomy and Physiology </a:t>
            </a:r>
            <a:r>
              <a:rPr lang="en-US" altLang="en-US" sz="2000" b="0" dirty="0"/>
              <a:t>(2 of 2)</a:t>
            </a:r>
            <a:endParaRPr lang="en-US" dirty="0"/>
          </a:p>
        </p:txBody>
      </p:sp>
      <p:pic>
        <p:nvPicPr>
          <p:cNvPr id="21506" name="Picture 2" descr="Thymus, most active in children, near the pericardium; Testes in male at the genitals; Hypothalamus, Pineal gland, and Pituitary in the brain; Parathyroids and thyroid at the neck; Adrenal glands at the tip of the kidney; Pancreas between the kidneys; and Ovaries in female at lower abdomen are labeled.&#10;" title="A male and female model of the human body with the major endocrine gland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69" y="1485900"/>
            <a:ext cx="3759024" cy="45339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1225" y="5983069"/>
            <a:ext cx="4879975" cy="646331"/>
          </a:xfrm>
          <a:prstGeom prst="rect">
            <a:avLst/>
          </a:prstGeom>
        </p:spPr>
        <p:txBody>
          <a:bodyPr wrap="square">
            <a:spAutoFit/>
          </a:bodyPr>
          <a:lstStyle/>
          <a:p>
            <a:r>
              <a:rPr lang="en-US" b="1" dirty="0"/>
              <a:t>FIGURE 6-40 </a:t>
            </a:r>
            <a:r>
              <a:rPr lang="en-US" dirty="0"/>
              <a:t>The endocrine system controls the</a:t>
            </a:r>
          </a:p>
          <a:p>
            <a:r>
              <a:rPr lang="en-US" dirty="0"/>
              <a:t>production and release of hormones in the body.</a:t>
            </a:r>
          </a:p>
        </p:txBody>
      </p:sp>
      <p:sp>
        <p:nvSpPr>
          <p:cNvPr id="5" name="Rectangle 4"/>
          <p:cNvSpPr/>
          <p:nvPr/>
        </p:nvSpPr>
        <p:spPr>
          <a:xfrm>
            <a:off x="935919" y="65971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Urinary System: Anatomy and Physiology </a:t>
            </a:r>
            <a:r>
              <a:rPr lang="en-US" altLang="en-US" sz="2000" b="0" dirty="0"/>
              <a:t>(1 of 2)</a:t>
            </a:r>
            <a:endParaRPr lang="en-US" dirty="0"/>
          </a:p>
        </p:txBody>
      </p:sp>
      <p:sp>
        <p:nvSpPr>
          <p:cNvPr id="93187" name="Content Placeholder 2"/>
          <p:cNvSpPr>
            <a:spLocks noGrp="1"/>
          </p:cNvSpPr>
          <p:nvPr>
            <p:ph idx="1"/>
          </p:nvPr>
        </p:nvSpPr>
        <p:spPr/>
        <p:txBody>
          <a:bodyPr rIns="228600"/>
          <a:lstStyle/>
          <a:p>
            <a:pPr eaLnBrk="1" hangingPunct="1">
              <a:spcBef>
                <a:spcPct val="35000"/>
              </a:spcBef>
            </a:pPr>
            <a:r>
              <a:rPr lang="en-US" altLang="en-US" dirty="0"/>
              <a:t>Controls the discharge of certain waste materials filtered from the blood by the kidneys</a:t>
            </a:r>
          </a:p>
          <a:p>
            <a:pPr eaLnBrk="1" hangingPunct="1">
              <a:spcBef>
                <a:spcPct val="35000"/>
              </a:spcBef>
            </a:pPr>
            <a:r>
              <a:rPr lang="en-US" altLang="en-US" dirty="0"/>
              <a:t>Controls fluid balance in the body</a:t>
            </a:r>
          </a:p>
          <a:p>
            <a:pPr eaLnBrk="1" hangingPunct="1">
              <a:spcBef>
                <a:spcPct val="35000"/>
              </a:spcBef>
            </a:pPr>
            <a:r>
              <a:rPr lang="en-US" altLang="en-US" dirty="0"/>
              <a:t>Filters and eliminates wastes</a:t>
            </a:r>
          </a:p>
          <a:p>
            <a:pPr eaLnBrk="1" hangingPunct="1">
              <a:spcBef>
                <a:spcPct val="35000"/>
              </a:spcBef>
            </a:pPr>
            <a:r>
              <a:rPr lang="en-US" altLang="en-US" dirty="0"/>
              <a:t>Controls pH balance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6000" y="1447800"/>
            <a:ext cx="51816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a:spcBef>
                <a:spcPct val="35000"/>
              </a:spcBef>
              <a:buClrTx/>
              <a:buFont typeface="Wingdings" charset="2"/>
              <a:buChar char="§"/>
              <a:defRPr/>
            </a:pPr>
            <a:r>
              <a:rPr lang="en-US" altLang="en-US" sz="2200" kern="0" dirty="0">
                <a:solidFill>
                  <a:srgbClr val="000000"/>
                </a:solidFill>
              </a:rPr>
              <a:t>Kidneys</a:t>
            </a:r>
          </a:p>
          <a:p>
            <a:pPr>
              <a:spcBef>
                <a:spcPct val="35000"/>
              </a:spcBef>
              <a:buClrTx/>
              <a:buFont typeface="Wingdings" charset="2"/>
              <a:buChar char="§"/>
              <a:defRPr/>
            </a:pPr>
            <a:r>
              <a:rPr lang="en-US" altLang="en-US" sz="2200" kern="0" dirty="0">
                <a:solidFill>
                  <a:srgbClr val="000000"/>
                </a:solidFill>
              </a:rPr>
              <a:t>Ureter</a:t>
            </a:r>
          </a:p>
          <a:p>
            <a:pPr>
              <a:spcBef>
                <a:spcPct val="35000"/>
              </a:spcBef>
              <a:buClrTx/>
              <a:buFont typeface="Wingdings" charset="2"/>
              <a:buChar char="§"/>
              <a:defRPr/>
            </a:pPr>
            <a:r>
              <a:rPr lang="en-US" altLang="en-US" sz="2200" kern="0" dirty="0">
                <a:solidFill>
                  <a:srgbClr val="000000"/>
                </a:solidFill>
              </a:rPr>
              <a:t>Urinary bladder</a:t>
            </a:r>
          </a:p>
        </p:txBody>
      </p:sp>
      <p:sp>
        <p:nvSpPr>
          <p:cNvPr id="2" name="Title 1"/>
          <p:cNvSpPr>
            <a:spLocks noGrp="1"/>
          </p:cNvSpPr>
          <p:nvPr>
            <p:ph type="title"/>
          </p:nvPr>
        </p:nvSpPr>
        <p:spPr/>
        <p:txBody>
          <a:bodyPr/>
          <a:lstStyle/>
          <a:p>
            <a:r>
              <a:rPr lang="en-US" altLang="en-US" dirty="0"/>
              <a:t>The Urinary System: Anatomy and Physiology </a:t>
            </a:r>
            <a:r>
              <a:rPr lang="en-US" altLang="en-US" sz="2000" b="0" dirty="0"/>
              <a:t>(2 of 2)</a:t>
            </a:r>
            <a:endParaRPr lang="en-US" dirty="0"/>
          </a:p>
        </p:txBody>
      </p:sp>
      <p:pic>
        <p:nvPicPr>
          <p:cNvPr id="22530" name="Picture 2" descr="The bean-shaped kidneys are connected to the bladder with long tubes of the ureter. The ureters open into the bladder at the Ureter opening. The Prostate gland lies beneath the bladder with the Urethra passing through it. The Urethra continues down through the penis and ends at the External urethral opening at the tip of the penis.&#10;" title="An illustration of the urinary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65771"/>
            <a:ext cx="2971800" cy="53264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24300" y="4976336"/>
            <a:ext cx="6096000" cy="1477328"/>
          </a:xfrm>
          <a:prstGeom prst="rect">
            <a:avLst/>
          </a:prstGeom>
        </p:spPr>
        <p:txBody>
          <a:bodyPr>
            <a:spAutoFit/>
          </a:bodyPr>
          <a:lstStyle/>
          <a:p>
            <a:r>
              <a:rPr lang="en-US" b="1" dirty="0"/>
              <a:t>FIGURE 6-42 </a:t>
            </a:r>
            <a:r>
              <a:rPr lang="en-US" dirty="0"/>
              <a:t>The urinary system lies in the</a:t>
            </a:r>
          </a:p>
          <a:p>
            <a:r>
              <a:rPr lang="en-US" dirty="0"/>
              <a:t>retroperitoneal (behind the peritoneum) space behind the</a:t>
            </a:r>
          </a:p>
          <a:p>
            <a:r>
              <a:rPr lang="en-US" dirty="0"/>
              <a:t>organs of the digestive system. The urinary system in men</a:t>
            </a:r>
          </a:p>
          <a:p>
            <a:r>
              <a:rPr lang="en-US" dirty="0"/>
              <a:t>and women includes the kidneys, ureters, bladder, and</a:t>
            </a:r>
          </a:p>
          <a:p>
            <a:r>
              <a:rPr lang="en-US" dirty="0"/>
              <a:t>urethra. This diagram shows the male urinary system.</a:t>
            </a:r>
          </a:p>
        </p:txBody>
      </p:sp>
      <p:sp>
        <p:nvSpPr>
          <p:cNvPr id="6" name="Rectangle 5"/>
          <p:cNvSpPr/>
          <p:nvPr/>
        </p:nvSpPr>
        <p:spPr>
          <a:xfrm>
            <a:off x="3924300" y="645366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Genital System: Anatomy and Physiology </a:t>
            </a:r>
            <a:r>
              <a:rPr lang="en-US" altLang="en-US" sz="2000" b="0" dirty="0"/>
              <a:t>(1 of 4)</a:t>
            </a:r>
            <a:endParaRPr lang="en-US" dirty="0"/>
          </a:p>
        </p:txBody>
      </p:sp>
      <p:sp>
        <p:nvSpPr>
          <p:cNvPr id="95235" name="Content Placeholder 2"/>
          <p:cNvSpPr>
            <a:spLocks noGrp="1"/>
          </p:cNvSpPr>
          <p:nvPr>
            <p:ph idx="1"/>
          </p:nvPr>
        </p:nvSpPr>
        <p:spPr/>
        <p:txBody>
          <a:bodyPr rIns="228600"/>
          <a:lstStyle/>
          <a:p>
            <a:pPr eaLnBrk="1" hangingPunct="1">
              <a:spcBef>
                <a:spcPct val="35000"/>
              </a:spcBef>
            </a:pPr>
            <a:r>
              <a:rPr lang="en-US" altLang="en-US" dirty="0"/>
              <a:t>Controls reproductive processes</a:t>
            </a:r>
          </a:p>
          <a:p>
            <a:pPr eaLnBrk="1" hangingPunct="1">
              <a:spcBef>
                <a:spcPct val="35000"/>
              </a:spcBef>
            </a:pPr>
            <a:r>
              <a:rPr lang="en-US" altLang="en-US" dirty="0"/>
              <a:t>Male system consists of:</a:t>
            </a:r>
          </a:p>
          <a:p>
            <a:pPr lvl="1" eaLnBrk="1" hangingPunct="1">
              <a:spcBef>
                <a:spcPct val="35000"/>
              </a:spcBef>
            </a:pPr>
            <a:r>
              <a:rPr lang="en-US" altLang="en-US" dirty="0"/>
              <a:t>Testicles</a:t>
            </a:r>
          </a:p>
          <a:p>
            <a:pPr lvl="1" eaLnBrk="1" hangingPunct="1">
              <a:spcBef>
                <a:spcPct val="35000"/>
              </a:spcBef>
            </a:pPr>
            <a:r>
              <a:rPr lang="en-US" altLang="en-US" dirty="0"/>
              <a:t>Epididymis</a:t>
            </a:r>
          </a:p>
          <a:p>
            <a:pPr lvl="1" eaLnBrk="1" hangingPunct="1">
              <a:spcBef>
                <a:spcPct val="35000"/>
              </a:spcBef>
            </a:pPr>
            <a:r>
              <a:rPr lang="en-US" altLang="en-US" dirty="0"/>
              <a:t>Vasa deferentia</a:t>
            </a:r>
          </a:p>
          <a:p>
            <a:pPr lvl="1" eaLnBrk="1" hangingPunct="1">
              <a:spcBef>
                <a:spcPct val="35000"/>
              </a:spcBef>
            </a:pPr>
            <a:r>
              <a:rPr lang="en-US" altLang="en-US" dirty="0"/>
              <a:t>Prostate gland</a:t>
            </a:r>
          </a:p>
          <a:p>
            <a:pPr lvl="1" eaLnBrk="1" hangingPunct="1">
              <a:spcBef>
                <a:spcPct val="35000"/>
              </a:spcBef>
            </a:pPr>
            <a:r>
              <a:rPr lang="en-US" altLang="en-US" dirty="0"/>
              <a:t>Seminal vesicles</a:t>
            </a:r>
          </a:p>
          <a:p>
            <a:pPr lvl="1" eaLnBrk="1" hangingPunct="1">
              <a:spcBef>
                <a:spcPct val="35000"/>
              </a:spcBef>
            </a:pPr>
            <a:r>
              <a:rPr lang="en-US" altLang="en-US" dirty="0"/>
              <a:t>Penis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0" indent="0" eaLnBrk="1" hangingPunct="1">
              <a:spcBef>
                <a:spcPct val="35000"/>
              </a:spcBef>
              <a:buFontTx/>
              <a:buNone/>
              <a:defRPr/>
            </a:pPr>
            <a:endParaRPr lang="en-US" altLang="en-US" kern="0" dirty="0"/>
          </a:p>
        </p:txBody>
      </p:sp>
      <p:sp>
        <p:nvSpPr>
          <p:cNvPr id="2" name="Title 1"/>
          <p:cNvSpPr>
            <a:spLocks noGrp="1"/>
          </p:cNvSpPr>
          <p:nvPr>
            <p:ph type="title"/>
          </p:nvPr>
        </p:nvSpPr>
        <p:spPr/>
        <p:txBody>
          <a:bodyPr/>
          <a:lstStyle/>
          <a:p>
            <a:r>
              <a:rPr lang="en-US" altLang="en-US" dirty="0"/>
              <a:t>The Genital System: Anatomy and Physiology </a:t>
            </a:r>
            <a:r>
              <a:rPr lang="en-US" altLang="en-US" sz="2000" b="0" dirty="0"/>
              <a:t>(2 of 4)</a:t>
            </a:r>
            <a:endParaRPr lang="en-US" dirty="0"/>
          </a:p>
        </p:txBody>
      </p:sp>
      <p:pic>
        <p:nvPicPr>
          <p:cNvPr id="23554" name="Picture 2" descr="Front view: The ureters are connected to the pear-shaped urinary bladder. The testis lies posterior to the bladder on either side. The testes are connected by the Epididymis to the tubular Vasa deferentia, which extend to the urinary bladder. Prostate gland lies beneath the bladder. The urethra passes through the Prostate gland and the penis. The enlarged tip of the penis is labeled Glans penis. Side view: The pubic bone lies between the Urinary bladder and the front abdominal wall. Prostate gland lies between the bladder and the penis. The sac of the scrotum is posterior to the penis with the testis within. Epididymis at the top of the testis connects it to the tube of the Vasa deferentia, which extends to the bladder. Urethra runs down the middle of the penis and prostate gland.&#10;" title="Two illustrations of the front view and the side view of the male reproductive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2" y="1499049"/>
            <a:ext cx="7353298" cy="44695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5226" y="5939135"/>
            <a:ext cx="7299324" cy="646331"/>
          </a:xfrm>
          <a:prstGeom prst="rect">
            <a:avLst/>
          </a:prstGeom>
        </p:spPr>
        <p:txBody>
          <a:bodyPr wrap="square">
            <a:spAutoFit/>
          </a:bodyPr>
          <a:lstStyle/>
          <a:p>
            <a:r>
              <a:rPr lang="en-US" b="1" dirty="0"/>
              <a:t>FIGURE 6-43 </a:t>
            </a:r>
            <a:r>
              <a:rPr lang="en-US" dirty="0"/>
              <a:t>The male reproductive system consists of the testicles, epididymis, vasa deferentia, prostate gland, seminal vesicles, and penis.</a:t>
            </a:r>
          </a:p>
        </p:txBody>
      </p:sp>
      <p:sp>
        <p:nvSpPr>
          <p:cNvPr id="5" name="Rectangle 4"/>
          <p:cNvSpPr/>
          <p:nvPr/>
        </p:nvSpPr>
        <p:spPr>
          <a:xfrm>
            <a:off x="2447005" y="65590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Genital System: Anatomy and Physiology </a:t>
            </a:r>
            <a:r>
              <a:rPr lang="en-US" altLang="en-US" sz="2000" b="0" dirty="0"/>
              <a:t>(3 of 4)</a:t>
            </a:r>
            <a:endParaRPr lang="en-US" dirty="0"/>
          </a:p>
        </p:txBody>
      </p:sp>
      <p:sp>
        <p:nvSpPr>
          <p:cNvPr id="97283" name="Content Placeholder 2"/>
          <p:cNvSpPr>
            <a:spLocks noGrp="1"/>
          </p:cNvSpPr>
          <p:nvPr>
            <p:ph idx="1"/>
          </p:nvPr>
        </p:nvSpPr>
        <p:spPr/>
        <p:txBody>
          <a:bodyPr rIns="228600"/>
          <a:lstStyle/>
          <a:p>
            <a:pPr eaLnBrk="1" hangingPunct="1">
              <a:spcBef>
                <a:spcPct val="35000"/>
              </a:spcBef>
            </a:pPr>
            <a:r>
              <a:rPr lang="en-US" altLang="en-US" dirty="0"/>
              <a:t>Female system consists of:</a:t>
            </a:r>
          </a:p>
          <a:p>
            <a:pPr lvl="1" eaLnBrk="1" hangingPunct="1">
              <a:spcBef>
                <a:spcPct val="35000"/>
              </a:spcBef>
            </a:pPr>
            <a:r>
              <a:rPr lang="en-US" altLang="en-US" dirty="0"/>
              <a:t>Ovaries</a:t>
            </a:r>
          </a:p>
          <a:p>
            <a:pPr lvl="1" eaLnBrk="1" hangingPunct="1">
              <a:spcBef>
                <a:spcPct val="35000"/>
              </a:spcBef>
            </a:pPr>
            <a:r>
              <a:rPr lang="en-US" altLang="en-US" dirty="0"/>
              <a:t>Fallopian tubes</a:t>
            </a:r>
          </a:p>
          <a:p>
            <a:pPr lvl="1" eaLnBrk="1" hangingPunct="1">
              <a:spcBef>
                <a:spcPct val="35000"/>
              </a:spcBef>
            </a:pPr>
            <a:r>
              <a:rPr lang="en-US" altLang="en-US" dirty="0"/>
              <a:t>Uterus </a:t>
            </a:r>
          </a:p>
          <a:p>
            <a:pPr lvl="1" eaLnBrk="1" hangingPunct="1">
              <a:spcBef>
                <a:spcPct val="35000"/>
              </a:spcBef>
            </a:pPr>
            <a:r>
              <a:rPr lang="en-US" altLang="en-US" dirty="0"/>
              <a:t>Cervix</a:t>
            </a:r>
          </a:p>
          <a:p>
            <a:pPr lvl="1" eaLnBrk="1" hangingPunct="1">
              <a:spcBef>
                <a:spcPct val="35000"/>
              </a:spcBef>
            </a:pPr>
            <a:r>
              <a:rPr lang="en-US" altLang="en-US" dirty="0"/>
              <a:t>Vagina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Genital System: Anatomy and Physiology </a:t>
            </a:r>
            <a:r>
              <a:rPr lang="en-US" altLang="en-US" sz="2000" b="0" dirty="0"/>
              <a:t>(4 of 4)</a:t>
            </a:r>
            <a:endParaRPr lang="en-US" dirty="0"/>
          </a:p>
        </p:txBody>
      </p:sp>
      <p:pic>
        <p:nvPicPr>
          <p:cNvPr id="24578" name="Picture 2" descr="Front view: The Uterus is connected to the ovary on either side by the uterine, fallopian tube. Cervix is at the mouth of the uterus and continues down as the vagina. Side view: Uterus with the uterine, fallopian tube running above to the ovary; cervix at the mouth of the uterus facing the posterior abdominal wall; and vagina are shown.&#10;" title="Two illustrations of the front view and side view of the female reproductive system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1557851"/>
            <a:ext cx="8647112" cy="3896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30438" y="5453453"/>
            <a:ext cx="6096000" cy="646331"/>
          </a:xfrm>
          <a:prstGeom prst="rect">
            <a:avLst/>
          </a:prstGeom>
        </p:spPr>
        <p:txBody>
          <a:bodyPr>
            <a:spAutoFit/>
          </a:bodyPr>
          <a:lstStyle/>
          <a:p>
            <a:r>
              <a:rPr lang="en-US" b="1" dirty="0"/>
              <a:t>FIGURE 6-44 </a:t>
            </a:r>
            <a:r>
              <a:rPr lang="en-US" dirty="0"/>
              <a:t>The female reproductive system consists of the ovaries, fallopian tubes, uterus, cervix, and vagina.</a:t>
            </a:r>
          </a:p>
        </p:txBody>
      </p:sp>
      <p:sp>
        <p:nvSpPr>
          <p:cNvPr id="4" name="Rectangle 3"/>
          <p:cNvSpPr/>
          <p:nvPr/>
        </p:nvSpPr>
        <p:spPr>
          <a:xfrm>
            <a:off x="2230438" y="61569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lnSpc>
                <a:spcPct val="85000"/>
              </a:lnSpc>
            </a:pPr>
            <a:r>
              <a:rPr lang="en-US" altLang="en-US" dirty="0"/>
              <a:t>Life Support Chain </a:t>
            </a:r>
            <a:r>
              <a:rPr lang="en-US" altLang="en-US" sz="2000" b="0" dirty="0"/>
              <a:t>(1 of 3)</a:t>
            </a:r>
            <a:endParaRPr lang="en-US" altLang="en-US" sz="2800" b="0" dirty="0"/>
          </a:p>
        </p:txBody>
      </p:sp>
      <p:sp>
        <p:nvSpPr>
          <p:cNvPr id="99331" name="Content Placeholder 2"/>
          <p:cNvSpPr>
            <a:spLocks noGrp="1"/>
          </p:cNvSpPr>
          <p:nvPr>
            <p:ph idx="1"/>
          </p:nvPr>
        </p:nvSpPr>
        <p:spPr/>
        <p:txBody>
          <a:bodyPr rIns="228600"/>
          <a:lstStyle/>
          <a:p>
            <a:pPr eaLnBrk="1" hangingPunct="1">
              <a:spcBef>
                <a:spcPct val="35000"/>
              </a:spcBef>
            </a:pPr>
            <a:r>
              <a:rPr lang="en-US" altLang="en-US" dirty="0"/>
              <a:t>All cells in body require oxygen, nutrients, and removal of waste.</a:t>
            </a:r>
          </a:p>
          <a:p>
            <a:pPr eaLnBrk="1" hangingPunct="1">
              <a:spcBef>
                <a:spcPct val="35000"/>
              </a:spcBef>
            </a:pPr>
            <a:r>
              <a:rPr lang="en-US" altLang="en-US" dirty="0"/>
              <a:t>The circulatory system is the carrier of these supplies and wastes.</a:t>
            </a:r>
          </a:p>
          <a:p>
            <a:pPr eaLnBrk="1" hangingPunct="1">
              <a:spcBef>
                <a:spcPct val="35000"/>
              </a:spcBef>
            </a:pPr>
            <a:r>
              <a:rPr lang="en-US" altLang="en-US" dirty="0"/>
              <a:t>If interference occurs, cells become damaged and die.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nSpc>
                <a:spcPct val="85000"/>
              </a:lnSpc>
            </a:pPr>
            <a:r>
              <a:rPr lang="en-US" altLang="en-US" dirty="0"/>
              <a:t>Life Support Chain </a:t>
            </a:r>
            <a:r>
              <a:rPr lang="en-US" altLang="en-US" sz="2000" b="0" dirty="0"/>
              <a:t>(2 of 3)</a:t>
            </a:r>
            <a:endParaRPr lang="en-US" altLang="en-US" sz="2800" b="0" dirty="0"/>
          </a:p>
        </p:txBody>
      </p:sp>
      <p:sp>
        <p:nvSpPr>
          <p:cNvPr id="100355" name="Content Placeholder 2"/>
          <p:cNvSpPr>
            <a:spLocks noGrp="1"/>
          </p:cNvSpPr>
          <p:nvPr>
            <p:ph idx="1"/>
          </p:nvPr>
        </p:nvSpPr>
        <p:spPr/>
        <p:txBody>
          <a:bodyPr rIns="228600"/>
          <a:lstStyle/>
          <a:p>
            <a:pPr>
              <a:spcBef>
                <a:spcPct val="35000"/>
              </a:spcBef>
            </a:pPr>
            <a:r>
              <a:rPr lang="en-US" altLang="en-US" dirty="0"/>
              <a:t>Cells use oxygen to turn nutrients into chemical energy through metabolism.</a:t>
            </a:r>
          </a:p>
          <a:p>
            <a:pPr>
              <a:spcBef>
                <a:spcPct val="35000"/>
              </a:spcBef>
            </a:pPr>
            <a:r>
              <a:rPr lang="en-US" altLang="en-US" dirty="0"/>
              <a:t>Aerobic metabolism uses oxygen.</a:t>
            </a:r>
          </a:p>
          <a:p>
            <a:pPr>
              <a:spcBef>
                <a:spcPct val="35000"/>
              </a:spcBef>
            </a:pPr>
            <a:r>
              <a:rPr lang="en-US" altLang="en-US" dirty="0"/>
              <a:t>Cells switch to anaerobic metabolism when oxygen is limited.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TotalTime>
  <Words>13591</Words>
  <Application>Microsoft Macintosh PowerPoint</Application>
  <PresentationFormat>Widescreen</PresentationFormat>
  <Paragraphs>1702</Paragraphs>
  <Slides>138</Slides>
  <Notes>109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138</vt:i4>
      </vt:variant>
    </vt:vector>
  </HeadingPairs>
  <TitlesOfParts>
    <vt:vector size="143" baseType="lpstr">
      <vt:lpstr>Arial</vt:lpstr>
      <vt:lpstr>Calibri</vt:lpstr>
      <vt:lpstr>Times New Roman</vt:lpstr>
      <vt:lpstr>Wingdings</vt:lpstr>
      <vt:lpstr>1_Educational subjects 16x9</vt:lpstr>
      <vt:lpstr>The Human Body</vt:lpstr>
      <vt:lpstr>National EMS Education Standard Competencies (1 of 3)</vt:lpstr>
      <vt:lpstr>National EMS Education Standard Competencies (2 of 3)</vt:lpstr>
      <vt:lpstr>National EMS Education Standard Competencies (3 of 3)</vt:lpstr>
      <vt:lpstr>Introduction</vt:lpstr>
      <vt:lpstr>Topographic Anatomy</vt:lpstr>
      <vt:lpstr>Planes of the Body (1 of 2)</vt:lpstr>
      <vt:lpstr>Planes of the Body (2 of 2)</vt:lpstr>
      <vt:lpstr>Cells to Systems</vt:lpstr>
      <vt:lpstr>The Skeletal System: Anatomy </vt:lpstr>
      <vt:lpstr>The Axial Skeleton</vt:lpstr>
      <vt:lpstr>Joints (1 of 2)</vt:lpstr>
      <vt:lpstr>Joints (2 of 2)</vt:lpstr>
      <vt:lpstr>The Axial Skeleton (1 of 3)</vt:lpstr>
      <vt:lpstr>The Axial Skeleton (2 of 3)</vt:lpstr>
      <vt:lpstr>The Axial Skeleton (3 of 3)</vt:lpstr>
      <vt:lpstr>The Appendicular Skeleton</vt:lpstr>
      <vt:lpstr>Upper Extremities (1 of 4)</vt:lpstr>
      <vt:lpstr>Upper Extremities (2 of 4)</vt:lpstr>
      <vt:lpstr>Upper Extremities (3 of 4)</vt:lpstr>
      <vt:lpstr>Upper Extremities (4 of 4)</vt:lpstr>
      <vt:lpstr>The Pelvis (1 of 2)</vt:lpstr>
      <vt:lpstr>The Pelvis (2 of 2)</vt:lpstr>
      <vt:lpstr>Lower Extremities (1 of 4)</vt:lpstr>
      <vt:lpstr>Lower Extremities (2 of 4)</vt:lpstr>
      <vt:lpstr>Lower Extremities (3 of 4)</vt:lpstr>
      <vt:lpstr>Lower Extremities (4 of 4)</vt:lpstr>
      <vt:lpstr>The Skeletal System: Physiology</vt:lpstr>
      <vt:lpstr>The Musculoskeletal System: Anatomy (1 of 3)</vt:lpstr>
      <vt:lpstr>The Musculoskeletal System: Anatomy (2 of 3)</vt:lpstr>
      <vt:lpstr>The Musculoskeletal System: Anatomy (3 of 3)</vt:lpstr>
      <vt:lpstr>The Musculoskeletal System: Physiology</vt:lpstr>
      <vt:lpstr>The Respiratory System: Anatomy</vt:lpstr>
      <vt:lpstr>Upper Airway (1 of 2)</vt:lpstr>
      <vt:lpstr>Upper Airway (2 of 2)</vt:lpstr>
      <vt:lpstr>Lower Airway</vt:lpstr>
      <vt:lpstr>Lungs (1 of 3)</vt:lpstr>
      <vt:lpstr>Lungs (2 of 3)</vt:lpstr>
      <vt:lpstr>Lungs (3 of 3)</vt:lpstr>
      <vt:lpstr>Muscles of Breathing</vt:lpstr>
      <vt:lpstr>Inhalation</vt:lpstr>
      <vt:lpstr>Exhalation</vt:lpstr>
      <vt:lpstr>The Respiratory System: Physiology (1 of 6)</vt:lpstr>
      <vt:lpstr>The Respiratory System: Physiology (2 of 6)</vt:lpstr>
      <vt:lpstr>The Respiratory System: Physiology (3 of 6)</vt:lpstr>
      <vt:lpstr>The Respiratory System: Physiology (4 of 6)</vt:lpstr>
      <vt:lpstr>The Respiratory System: Physiology (5 of 6)</vt:lpstr>
      <vt:lpstr>The Respiratory System: Physiology (6 of 6)</vt:lpstr>
      <vt:lpstr>Characteristics of Normal Breathing</vt:lpstr>
      <vt:lpstr>Inadequate Breathing Patterns in Adults</vt:lpstr>
      <vt:lpstr>The Circulatory System: Anatomy (1 of 2)</vt:lpstr>
      <vt:lpstr>The Circulatory System: Anatomy (2 of 2)</vt:lpstr>
      <vt:lpstr>The Heart (1 of 5)</vt:lpstr>
      <vt:lpstr>The Heart (2 of 5)</vt:lpstr>
      <vt:lpstr>The Heart (3 of 5)</vt:lpstr>
      <vt:lpstr>The Heart (4 of 5)</vt:lpstr>
      <vt:lpstr>The Heart (5 of 5)</vt:lpstr>
      <vt:lpstr>Arteries (1 of 4)</vt:lpstr>
      <vt:lpstr>Arteries (2 of 4)</vt:lpstr>
      <vt:lpstr>Arteries (3 of 4)</vt:lpstr>
      <vt:lpstr>Arteries (4 of 4)</vt:lpstr>
      <vt:lpstr>Capillaries</vt:lpstr>
      <vt:lpstr>Veins</vt:lpstr>
      <vt:lpstr>The Spleen</vt:lpstr>
      <vt:lpstr>Blood Composition</vt:lpstr>
      <vt:lpstr>The Circulatory System: Physiology (1 of 2)</vt:lpstr>
      <vt:lpstr>The Circulatory System: Physiology (2 of 2)</vt:lpstr>
      <vt:lpstr>Normal Circulation in Adults</vt:lpstr>
      <vt:lpstr>Inadequate Circulation in Adults</vt:lpstr>
      <vt:lpstr>Functions of Blood</vt:lpstr>
      <vt:lpstr>Nervous System Control of the  Cardiovascular System (1 of 2)</vt:lpstr>
      <vt:lpstr>Nervous System Control of the  Cardiovascular System (2 of 2)</vt:lpstr>
      <vt:lpstr>The Nervous System: Anatomy and Physiology</vt:lpstr>
      <vt:lpstr>Central Nervous System (1 of 3)</vt:lpstr>
      <vt:lpstr>Central Nervous System (2 of 3)</vt:lpstr>
      <vt:lpstr>Central Nervous System (3 of 3)</vt:lpstr>
      <vt:lpstr>Peripheral Nervous System (1 of 3)</vt:lpstr>
      <vt:lpstr>Peripheral Nervous System (2 of 3)</vt:lpstr>
      <vt:lpstr>Peripheral Nervous System (3 of 3)</vt:lpstr>
      <vt:lpstr>The Integumentary System (Skin): Anatomy (1 of 2)</vt:lpstr>
      <vt:lpstr>The Integumentary System (Skin): Anatomy (2 of 2)</vt:lpstr>
      <vt:lpstr>The Integumentary System (Skin): Physiology</vt:lpstr>
      <vt:lpstr>The Digestive System: Anatomy (1 of 4)</vt:lpstr>
      <vt:lpstr>The Digestive System: Anatomy (2 of 4)</vt:lpstr>
      <vt:lpstr>The Digestive System: Anatomy (3 of 4)</vt:lpstr>
      <vt:lpstr>The Digestive System: Anatomy (4 of 4)</vt:lpstr>
      <vt:lpstr>The Digestive System: Physiology</vt:lpstr>
      <vt:lpstr>The Lymphatic System (1 of 2)</vt:lpstr>
      <vt:lpstr>The Lymphatic System (2 of 2)</vt:lpstr>
      <vt:lpstr>The Endocrine System: Anatomy and Physiology (1 of 2)</vt:lpstr>
      <vt:lpstr>The Endocrine System: Anatomy and Physiology (2 of 2)</vt:lpstr>
      <vt:lpstr>The Urinary System: Anatomy and Physiology (1 of 2)</vt:lpstr>
      <vt:lpstr>The Urinary System: Anatomy and Physiology (2 of 2)</vt:lpstr>
      <vt:lpstr>The Genital System: Anatomy and Physiology (1 of 4)</vt:lpstr>
      <vt:lpstr>The Genital System: Anatomy and Physiology (2 of 4)</vt:lpstr>
      <vt:lpstr>The Genital System: Anatomy and Physiology (3 of 4)</vt:lpstr>
      <vt:lpstr>The Genital System: Anatomy and Physiology (4 of 4)</vt:lpstr>
      <vt:lpstr>Life Support Chain (1 of 3)</vt:lpstr>
      <vt:lpstr>Life Support Chain (2 of 3)</vt:lpstr>
      <vt:lpstr>Life Support Chain (3 of 3)</vt:lpstr>
      <vt:lpstr>Pathophysiology (1 of 5)</vt:lpstr>
      <vt:lpstr>Pathophysiology (2 of 5)</vt:lpstr>
      <vt:lpstr>Pathophysiology (3 of 5)</vt:lpstr>
      <vt:lpstr>Pathophysiology (4 of 5)</vt:lpstr>
      <vt:lpstr>Pathophysiology (5 of 5)</vt:lpstr>
      <vt:lpstr>Shock (1 of 2)</vt:lpstr>
      <vt:lpstr>Shock (2 of 2)</vt:lpstr>
      <vt:lpstr>Impairment of Cellular Metabolism</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59</cp:revision>
  <dcterms:created xsi:type="dcterms:W3CDTF">2019-03-08T18:11:57Z</dcterms:created>
  <dcterms:modified xsi:type="dcterms:W3CDTF">2020-12-10T17:27:48Z</dcterms:modified>
</cp:coreProperties>
</file>